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7" r:id="rId8"/>
    <p:sldId id="506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Gb8qVyM5QR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next questions have some underlined words. Try to replace them by pronouns when answering.</a:t>
            </a:r>
            <a:endParaRPr lang="en-U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Answer these questions, by using subject and object pronouns.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72601"/>
              </p:ext>
            </p:extLst>
          </p:nvPr>
        </p:nvGraphicFramePr>
        <p:xfrm>
          <a:off x="13314" y="2636912"/>
          <a:ext cx="9130686" cy="39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4126638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1. Do </a:t>
                      </a:r>
                      <a:r>
                        <a:rPr lang="en-US" sz="1700" b="1" noProof="0" dirty="0" smtClean="0"/>
                        <a:t>you</a:t>
                      </a:r>
                      <a:r>
                        <a:rPr lang="en-US" sz="1700" noProof="0" dirty="0" smtClean="0"/>
                        <a:t> practice</a:t>
                      </a:r>
                      <a:r>
                        <a:rPr lang="en-US" sz="1700" baseline="0" noProof="0" dirty="0" smtClean="0"/>
                        <a:t> </a:t>
                      </a:r>
                      <a:r>
                        <a:rPr lang="en-US" sz="1700" b="1" baseline="0" noProof="0" dirty="0" smtClean="0"/>
                        <a:t>English</a:t>
                      </a:r>
                      <a:r>
                        <a:rPr lang="en-US" sz="1700" baseline="0" noProof="0" dirty="0" smtClean="0"/>
                        <a:t>?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2. Does</a:t>
                      </a:r>
                      <a:r>
                        <a:rPr lang="en-US" sz="1700" b="1" noProof="0" dirty="0" smtClean="0"/>
                        <a:t> your dad </a:t>
                      </a:r>
                      <a:r>
                        <a:rPr lang="en-US" sz="1700" noProof="0" dirty="0" smtClean="0"/>
                        <a:t>help </a:t>
                      </a:r>
                      <a:r>
                        <a:rPr lang="en-US" sz="1700" b="1" noProof="0" dirty="0" smtClean="0"/>
                        <a:t>you</a:t>
                      </a:r>
                      <a:r>
                        <a:rPr lang="en-US" sz="1700" noProof="0" dirty="0" smtClean="0"/>
                        <a:t> with </a:t>
                      </a:r>
                      <a:r>
                        <a:rPr lang="en-US" sz="1700" b="1" noProof="0" dirty="0" smtClean="0"/>
                        <a:t>your tasks</a:t>
                      </a:r>
                      <a:r>
                        <a:rPr lang="en-US" sz="1700" noProof="0" dirty="0" smtClean="0"/>
                        <a:t>?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3. How</a:t>
                      </a:r>
                      <a:r>
                        <a:rPr lang="en-US" sz="1700" baseline="0" noProof="0" dirty="0" smtClean="0"/>
                        <a:t> often do </a:t>
                      </a:r>
                      <a:r>
                        <a:rPr lang="en-US" sz="1700" b="1" baseline="0" noProof="0" dirty="0" smtClean="0"/>
                        <a:t>you</a:t>
                      </a:r>
                      <a:r>
                        <a:rPr lang="en-US" sz="1700" baseline="0" noProof="0" dirty="0" smtClean="0"/>
                        <a:t> visit </a:t>
                      </a:r>
                      <a:r>
                        <a:rPr lang="en-US" sz="1700" b="1" baseline="0" noProof="0" dirty="0" smtClean="0"/>
                        <a:t>your grandma</a:t>
                      </a:r>
                      <a:r>
                        <a:rPr lang="en-US" sz="1700" baseline="0" noProof="0" dirty="0" smtClean="0"/>
                        <a:t>?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4. How often do </a:t>
                      </a:r>
                      <a:r>
                        <a:rPr lang="en-US" sz="1700" b="1" noProof="0" dirty="0" smtClean="0"/>
                        <a:t>you</a:t>
                      </a:r>
                      <a:r>
                        <a:rPr lang="en-US" sz="1700" noProof="0" dirty="0" smtClean="0"/>
                        <a:t> use </a:t>
                      </a:r>
                      <a:r>
                        <a:rPr lang="en-US" sz="1700" b="1" noProof="0" dirty="0" smtClean="0"/>
                        <a:t>internet</a:t>
                      </a:r>
                      <a:r>
                        <a:rPr lang="en-US" sz="1700" noProof="0" dirty="0" smtClean="0"/>
                        <a:t>?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5. Do </a:t>
                      </a:r>
                      <a:r>
                        <a:rPr lang="en-US" sz="1700" b="1" noProof="0" dirty="0" smtClean="0"/>
                        <a:t>you</a:t>
                      </a:r>
                      <a:r>
                        <a:rPr lang="en-US" sz="1700" noProof="0" dirty="0" smtClean="0"/>
                        <a:t> check </a:t>
                      </a:r>
                      <a:r>
                        <a:rPr lang="en-US" sz="1700" b="1" noProof="0" dirty="0" smtClean="0"/>
                        <a:t>your activities </a:t>
                      </a:r>
                      <a:r>
                        <a:rPr lang="en-US" sz="1700" noProof="0" dirty="0" smtClean="0"/>
                        <a:t>when</a:t>
                      </a:r>
                      <a:r>
                        <a:rPr lang="en-US" sz="1700" baseline="0" noProof="0" dirty="0" smtClean="0"/>
                        <a:t> they’re graded?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6. Does </a:t>
                      </a:r>
                      <a:r>
                        <a:rPr lang="en-US" sz="1700" b="1" noProof="0" dirty="0" smtClean="0"/>
                        <a:t>your mom </a:t>
                      </a:r>
                      <a:r>
                        <a:rPr lang="en-US" sz="1700" noProof="0" dirty="0" smtClean="0"/>
                        <a:t>congratulate</a:t>
                      </a:r>
                      <a:r>
                        <a:rPr lang="en-US" sz="1700" baseline="0" noProof="0" dirty="0" smtClean="0"/>
                        <a:t> </a:t>
                      </a:r>
                      <a:r>
                        <a:rPr lang="en-US" sz="1700" b="1" baseline="0" noProof="0" dirty="0" smtClean="0"/>
                        <a:t>your dad and you </a:t>
                      </a:r>
                      <a:r>
                        <a:rPr lang="en-US" sz="1700" baseline="0" noProof="0" dirty="0" smtClean="0"/>
                        <a:t>on Man’s Day?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7. Is </a:t>
                      </a:r>
                      <a:r>
                        <a:rPr lang="en-US" sz="1700" b="1" noProof="0" dirty="0" smtClean="0"/>
                        <a:t>internet</a:t>
                      </a:r>
                      <a:r>
                        <a:rPr lang="en-US" sz="1700" baseline="0" noProof="0" dirty="0" smtClean="0"/>
                        <a:t> useful for your parents?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8. Are </a:t>
                      </a:r>
                      <a:r>
                        <a:rPr lang="en-US" sz="1700" b="1" noProof="0" dirty="0" smtClean="0"/>
                        <a:t>your classmates and you </a:t>
                      </a:r>
                      <a:r>
                        <a:rPr lang="en-US" sz="1700" noProof="0" dirty="0" smtClean="0"/>
                        <a:t>sharing </a:t>
                      </a:r>
                      <a:r>
                        <a:rPr lang="en-US" sz="1700" b="1" noProof="0" dirty="0" smtClean="0"/>
                        <a:t>the tasks</a:t>
                      </a:r>
                      <a:r>
                        <a:rPr lang="en-US" sz="1700" noProof="0" dirty="0" smtClean="0"/>
                        <a:t>?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  <a:tr h="332798">
                <a:tc>
                  <a:txBody>
                    <a:bodyPr/>
                    <a:lstStyle/>
                    <a:p>
                      <a:r>
                        <a:rPr lang="en-US" sz="1700" noProof="0" dirty="0" smtClean="0"/>
                        <a:t>9. Does </a:t>
                      </a:r>
                      <a:r>
                        <a:rPr lang="en-US" sz="1700" b="1" noProof="0" dirty="0" smtClean="0"/>
                        <a:t>your teacher </a:t>
                      </a:r>
                      <a:r>
                        <a:rPr lang="en-US" sz="1700" noProof="0" dirty="0" smtClean="0"/>
                        <a:t>help </a:t>
                      </a:r>
                      <a:r>
                        <a:rPr lang="en-US" sz="1700" b="1" noProof="0" dirty="0" smtClean="0"/>
                        <a:t>you</a:t>
                      </a:r>
                      <a:r>
                        <a:rPr lang="en-US" sz="1700" noProof="0" dirty="0" smtClean="0"/>
                        <a:t> when you need him?</a:t>
                      </a:r>
                      <a:endParaRPr lang="en-U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1793686"/>
            <a:ext cx="91440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practice. </a:t>
            </a:r>
            <a:endParaRPr lang="en-US" sz="1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Write four long sentences  in which you use: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– him – his 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  - her – her 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– me – my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– them – their 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Example: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– us – our 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My brother and I are good friends.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help each other when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are in trouble, but also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our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parents help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when they realize we need them. 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Watch the next video, and identify the use of some technology devices.</a:t>
            </a:r>
          </a:p>
          <a:p>
            <a:r>
              <a:rPr lang="en-US" sz="1400" dirty="0">
                <a:hlinkClick r:id="rId4"/>
              </a:rPr>
              <a:t>https://www.youtube.com/watch?v=Gb8qVyM5QR4</a:t>
            </a:r>
            <a:r>
              <a:rPr lang="en-US" sz="1400" dirty="0"/>
              <a:t> </a:t>
            </a:r>
          </a:p>
          <a:p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Describe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use of some technology devices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Follow the example (for +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868990"/>
              </p:ext>
            </p:extLst>
          </p:nvPr>
        </p:nvGraphicFramePr>
        <p:xfrm>
          <a:off x="0" y="2850034"/>
          <a:ext cx="9130686" cy="3747321"/>
        </p:xfrm>
        <a:graphic>
          <a:graphicData uri="http://schemas.openxmlformats.org/drawingml/2006/table">
            <a:tbl>
              <a:tblPr firstRow="1" firstCol="1" bandRow="1"/>
              <a:tblGrid>
                <a:gridCol w="1814213"/>
                <a:gridCol w="7316473"/>
              </a:tblGrid>
              <a:tr h="41636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English Computer Vocabulary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Computers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Times New Roman"/>
                        </a:rPr>
                        <a:t> use them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Times New Roman"/>
                        </a:rPr>
                        <a:t> for 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Times New Roman"/>
                        </a:rPr>
                        <a:t>find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Times New Roman"/>
                        </a:rPr>
                        <a:t>ing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Times New Roman"/>
                        </a:rPr>
                        <a:t> information.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Laptops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Monitors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Keyboard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Speakers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Headphones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Printers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The internet.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</a:rPr>
                        <a:t>I use it for ….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24778</TotalTime>
  <Words>769</Words>
  <Application>Microsoft Office PowerPoint</Application>
  <PresentationFormat>Presentación en pantalla (4:3)</PresentationFormat>
  <Paragraphs>75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3686</cp:revision>
  <dcterms:created xsi:type="dcterms:W3CDTF">2013-04-05T14:52:44Z</dcterms:created>
  <dcterms:modified xsi:type="dcterms:W3CDTF">2015-04-06T04:44:07Z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