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you believe to have found your “better half”, but you need to know more about him/her, so you decide to ask him/her some questions, and so to be able to decide if that person is the one you want.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Write some conditional sentences, by using Wh words (most of them)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281672"/>
              </p:ext>
            </p:extLst>
          </p:nvPr>
        </p:nvGraphicFramePr>
        <p:xfrm>
          <a:off x="36458" y="2942367"/>
          <a:ext cx="910754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75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Vocative </a:t>
                      </a:r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-</a:t>
                      </a:r>
                      <a:r>
                        <a:rPr lang="en-US" sz="1600" baseline="0" noProof="0" dirty="0" smtClean="0"/>
                        <a:t> What will you think If I like spending most of my time with my friends?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- Where</a:t>
                      </a:r>
                      <a:r>
                        <a:rPr lang="en-US" sz="1600" baseline="0" noProof="0" dirty="0" smtClean="0"/>
                        <a:t> will you live if you have the opportunity to move to another country, and why?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noProof="0" dirty="0" smtClean="0"/>
                        <a:t>- Where will you go if you have a first date? (a place in the city)</a:t>
                      </a:r>
                      <a:endParaRPr lang="en-US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What will happen if some situations in Colombia or in the world change (or don’t change)?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</a:t>
            </a:r>
            <a:r>
              <a:rPr lang="en-U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Imagine what will happen in Colombia and the world according to some current situations.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375963"/>
              </p:ext>
            </p:extLst>
          </p:nvPr>
        </p:nvGraphicFramePr>
        <p:xfrm>
          <a:off x="-44906" y="2528715"/>
          <a:ext cx="918890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8905"/>
              </a:tblGrid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If people in Colombia prefer watching reality shows than reading, the violence</a:t>
                      </a:r>
                      <a:r>
                        <a:rPr lang="en-US" baseline="0" noProof="0" dirty="0" smtClean="0"/>
                        <a:t> will increase.</a:t>
                      </a:r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23010</TotalTime>
  <Words>549</Words>
  <Application>Microsoft Office PowerPoint</Application>
  <PresentationFormat>Presentación en pantalla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3657</cp:revision>
  <dcterms:created xsi:type="dcterms:W3CDTF">2013-04-05T14:52:44Z</dcterms:created>
  <dcterms:modified xsi:type="dcterms:W3CDTF">2015-04-07T02:05:49Z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