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7"/>
  </p:notesMasterIdLst>
  <p:sldIdLst>
    <p:sldId id="258" r:id="rId3"/>
    <p:sldId id="260" r:id="rId4"/>
    <p:sldId id="261" r:id="rId5"/>
    <p:sldId id="265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33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43FA4-7B00-4E4B-8EDC-996C9AC56E84}" type="datetimeFigureOut">
              <a:rPr lang="es-CO" smtClean="0"/>
              <a:pPr/>
              <a:t>28/07/2014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05B4-A98B-4D7F-9F96-271A46522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683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g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4" name="13 Imagen" descr="logocibernuev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67050" cy="1028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5" name="14 Imagen" descr="logocibernuevo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67050" cy="1028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logocibernuev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76950" y="5829300"/>
            <a:ext cx="3067050" cy="1028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pic>
        <p:nvPicPr>
          <p:cNvPr id="8" name="7 Imagen" descr="logocibernuev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76950" y="5829300"/>
            <a:ext cx="3067050" cy="1028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847CFC-816F-41D0-AAC0-9BF4FEBC753E}" type="datetimeFigureOut">
              <a:rPr lang="es-ES" smtClean="0"/>
              <a:pPr/>
              <a:t>28/07/2014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sl.about.com/library/beginner/blfamily.htm" TargetMode="External"/><Relationship Id="rId2" Type="http://schemas.openxmlformats.org/officeDocument/2006/relationships/hyperlink" Target="http://www.english-4u.de/am_is_are_ex1.ht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71800" y="1906733"/>
            <a:ext cx="2813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Level 3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335699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Student’s name:</a:t>
            </a:r>
            <a:endParaRPr lang="es-CO" sz="2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MCj022205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5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" descr="C:\Users\Diego\Desktop\Quinto-uno\mic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8650" y="0"/>
            <a:ext cx="895350" cy="74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552728" cy="4263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1600" y="188640"/>
            <a:ext cx="727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Activity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	paste an image and describe what is happening (10 sentences)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39652" y="5338185"/>
            <a:ext cx="637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The boy is playing with a rabbit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father is talking to the boys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 descr="MCj022205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5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971600" y="188640"/>
            <a:ext cx="727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Activity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	describe your best friend, using his/her personal information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Name, last name, age, occupation, telephone number……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683148"/>
              </p:ext>
            </p:extLst>
          </p:nvPr>
        </p:nvGraphicFramePr>
        <p:xfrm>
          <a:off x="1187623" y="1052736"/>
          <a:ext cx="6840760" cy="4032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0380"/>
                <a:gridCol w="3420380"/>
              </a:tblGrid>
              <a:tr h="466511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My friend</a:t>
                      </a:r>
                      <a:r>
                        <a:rPr lang="en-US" baseline="0" noProof="0" dirty="0" smtClean="0"/>
                        <a:t>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3565937">
                <a:tc>
                  <a:txBody>
                    <a:bodyPr/>
                    <a:lstStyle/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 smtClean="0"/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 smtClean="0"/>
                    </a:p>
                    <a:p>
                      <a:pPr algn="just"/>
                      <a:r>
                        <a:rPr lang="en-US" noProof="0" dirty="0" smtClean="0"/>
                        <a:t>She is my friend.</a:t>
                      </a:r>
                    </a:p>
                    <a:p>
                      <a:pPr algn="just"/>
                      <a:endParaRPr lang="en-US" noProof="0" dirty="0" smtClean="0"/>
                    </a:p>
                    <a:p>
                      <a:pPr algn="just"/>
                      <a:r>
                        <a:rPr lang="en-US" noProof="0" dirty="0" smtClean="0"/>
                        <a:t>Her name is….., she is 15 years old……</a:t>
                      </a:r>
                    </a:p>
                    <a:p>
                      <a:pPr algn="just"/>
                      <a:endParaRPr lang="en-US" noProof="0" dirty="0" smtClean="0"/>
                    </a:p>
                    <a:p>
                      <a:pPr algn="just"/>
                      <a:endParaRPr lang="en-US" noProof="0" dirty="0" smtClean="0"/>
                    </a:p>
                    <a:p>
                      <a:pPr algn="just"/>
                      <a:endParaRPr lang="en-US" noProof="0" dirty="0" smtClean="0"/>
                    </a:p>
                    <a:p>
                      <a:pPr algn="just"/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Usuario\Desktop\guias nuevas primaria\hello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2304256" cy="329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4462" y="476672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err="1" smtClean="0">
                <a:latin typeface="Calibri" pitchFamily="34" charset="0"/>
                <a:cs typeface="Calibri" pitchFamily="34" charset="0"/>
              </a:rPr>
              <a:t>Ressources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endParaRPr lang="es-ES_tradnl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_tradnl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s-ES_tradnl" dirty="0" err="1" smtClean="0">
                <a:latin typeface="Calibri" pitchFamily="34" charset="0"/>
                <a:cs typeface="Calibri" pitchFamily="34" charset="0"/>
              </a:rPr>
              <a:t>Verb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_tradnl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 be:</a:t>
            </a:r>
          </a:p>
          <a:p>
            <a:pPr algn="just"/>
            <a:r>
              <a:rPr lang="es-CO" dirty="0">
                <a:latin typeface="Calibri" pitchFamily="34" charset="0"/>
                <a:cs typeface="Calibri" pitchFamily="34" charset="0"/>
                <a:hlinkClick r:id="rId2"/>
              </a:rPr>
              <a:t>http://</a:t>
            </a:r>
            <a:r>
              <a:rPr lang="es-CO" dirty="0" smtClean="0">
                <a:latin typeface="Calibri" pitchFamily="34" charset="0"/>
                <a:cs typeface="Calibri" pitchFamily="34" charset="0"/>
                <a:hlinkClick r:id="rId2"/>
              </a:rPr>
              <a:t>www.english-4u.de/am_is_are_ex1.htm</a:t>
            </a:r>
            <a:r>
              <a:rPr lang="es-CO" dirty="0" smtClean="0">
                <a:latin typeface="Calibri" pitchFamily="34" charset="0"/>
                <a:cs typeface="Calibri" pitchFamily="34" charset="0"/>
              </a:rPr>
              <a:t> </a:t>
            </a:r>
            <a:endParaRPr lang="es-CO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Personal information – family members</a:t>
            </a:r>
          </a:p>
          <a:p>
            <a:pPr algn="just"/>
            <a:r>
              <a:rPr lang="en-US" dirty="0">
                <a:latin typeface="Calibri" pitchFamily="34" charset="0"/>
                <a:cs typeface="Calibri" pitchFamily="34" charset="0"/>
                <a:hlinkClick r:id="rId3"/>
              </a:rPr>
              <a:t>http://</a:t>
            </a:r>
            <a:r>
              <a:rPr lang="en-US" dirty="0" smtClean="0">
                <a:latin typeface="Calibri" pitchFamily="34" charset="0"/>
                <a:cs typeface="Calibri" pitchFamily="34" charset="0"/>
                <a:hlinkClick r:id="rId3"/>
              </a:rPr>
              <a:t>esl.about.com/library/beginner/blfamily.htm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- Possessive adjectives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2636912"/>
            <a:ext cx="7461498" cy="3651431"/>
            <a:chOff x="630" y="7510"/>
            <a:chExt cx="10920" cy="4208"/>
          </a:xfrm>
        </p:grpSpPr>
        <p:pic>
          <p:nvPicPr>
            <p:cNvPr id="1027" name="Imagen 5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" y="7510"/>
              <a:ext cx="5372" cy="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Imagen 6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7510"/>
              <a:ext cx="5640" cy="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ncurrencia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A7AD77E6EEBF24EBF7D41CA367DFD4E" ma:contentTypeVersion="0" ma:contentTypeDescription="Crear nuevo documento." ma:contentTypeScope="" ma:versionID="53ab6ee07c373738130e523da2b74f00">
  <xsd:schema xmlns:xsd="http://www.w3.org/2001/XMLSchema" xmlns:xs="http://www.w3.org/2001/XMLSchema" xmlns:p="http://schemas.microsoft.com/office/2006/metadata/properties" xmlns:ns2="a464f196-e49a-4ca7-9c96-5a8f10f12a57" targetNamespace="http://schemas.microsoft.com/office/2006/metadata/properties" ma:root="true" ma:fieldsID="3ccd44a1bd30739882996be11b7bf1f4" ns2:_="">
    <xsd:import namespace="a464f196-e49a-4ca7-9c96-5a8f10f12a57"/>
    <xsd:element name="properties">
      <xsd:complexType>
        <xsd:sequence>
          <xsd:element name="documentManagement">
            <xsd:complexType>
              <xsd:all>
                <xsd:element ref="ns2:Direccion_x0020_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4f196-e49a-4ca7-9c96-5a8f10f12a57" elementFormDefault="qualified">
    <xsd:import namespace="http://schemas.microsoft.com/office/2006/documentManagement/types"/>
    <xsd:import namespace="http://schemas.microsoft.com/office/infopath/2007/PartnerControls"/>
    <xsd:element name="Direccion_x0020_URL" ma:index="8" nillable="true" ma:displayName="Direccion URL" ma:internalName="Direccion_x0020_URL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Borra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cion_x0020_URL xmlns="a464f196-e49a-4ca7-9c96-5a8f10f12a57" xsi:nil="true"/>
  </documentManagement>
</p:properties>
</file>

<file path=customXml/itemProps1.xml><?xml version="1.0" encoding="utf-8"?>
<ds:datastoreItem xmlns:ds="http://schemas.openxmlformats.org/officeDocument/2006/customXml" ds:itemID="{05BB5701-F2FD-430B-8EA8-FD14261D6FC0}"/>
</file>

<file path=customXml/itemProps2.xml><?xml version="1.0" encoding="utf-8"?>
<ds:datastoreItem xmlns:ds="http://schemas.openxmlformats.org/officeDocument/2006/customXml" ds:itemID="{B2D029DA-5898-41D8-A9EB-0DF4BD411169}"/>
</file>

<file path=customXml/itemProps3.xml><?xml version="1.0" encoding="utf-8"?>
<ds:datastoreItem xmlns:ds="http://schemas.openxmlformats.org/officeDocument/2006/customXml" ds:itemID="{03E4CF70-8C1F-4B59-9F13-8FE8D26BE24D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821</TotalTime>
  <Words>61</Words>
  <Application>Microsoft Office PowerPoint</Application>
  <PresentationFormat>Presentación en pantalla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5" baseType="lpstr">
      <vt:lpstr>Brush Script MT</vt:lpstr>
      <vt:lpstr>Calibri</vt:lpstr>
      <vt:lpstr>Constantia</vt:lpstr>
      <vt:lpstr>Franklin Gothic Book</vt:lpstr>
      <vt:lpstr>Lucida Sans Unicode</vt:lpstr>
      <vt:lpstr>Rage Italic</vt:lpstr>
      <vt:lpstr>Verdana</vt:lpstr>
      <vt:lpstr>Wingdings 2</vt:lpstr>
      <vt:lpstr>Wingdings 3</vt:lpstr>
      <vt:lpstr>Concurrencia</vt:lpstr>
      <vt:lpstr>Chincheta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Carlos Monsalve</dc:creator>
  <cp:lastModifiedBy>TIC</cp:lastModifiedBy>
  <cp:revision>130</cp:revision>
  <dcterms:created xsi:type="dcterms:W3CDTF">2009-03-25T12:49:46Z</dcterms:created>
  <dcterms:modified xsi:type="dcterms:W3CDTF">2014-07-28T15:57:50Z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0x010100BA7AD77E6EEBF24EBF7D41CA367DFD4E</vt:lpwstr>
  </property>
</Properties>
</file>