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1"/>
  </p:notesMasterIdLst>
  <p:sldIdLst>
    <p:sldId id="466" r:id="rId6"/>
    <p:sldId id="498" r:id="rId7"/>
    <p:sldId id="503" r:id="rId8"/>
    <p:sldId id="504" r:id="rId9"/>
    <p:sldId id="501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MARCELA RESTREPO TOBÓN" initials="DMR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77A"/>
    <a:srgbClr val="FFD537"/>
    <a:srgbClr val="00A9D7"/>
    <a:srgbClr val="00923E"/>
    <a:srgbClr val="CF1F20"/>
    <a:srgbClr val="77368B"/>
    <a:srgbClr val="E74622"/>
    <a:srgbClr val="FF5100"/>
    <a:srgbClr val="00A48B"/>
    <a:srgbClr val="F18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59" autoAdjust="0"/>
    <p:restoredTop sz="98148" autoAdjust="0"/>
  </p:normalViewPr>
  <p:slideViewPr>
    <p:cSldViewPr>
      <p:cViewPr varScale="1">
        <p:scale>
          <a:sx n="74" d="100"/>
          <a:sy n="74" d="100"/>
        </p:scale>
        <p:origin x="-13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348E-BC6B-41A4-B2A2-B7B4632D96ED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292C-731F-45BB-A364-DB776F0BEB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60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Introducción:</a:t>
            </a:r>
            <a:r>
              <a:rPr lang="es-ES" dirty="0" smtClean="0"/>
              <a:t> escrito</a:t>
            </a:r>
            <a:r>
              <a:rPr lang="es-ES" baseline="0" dirty="0" smtClean="0"/>
              <a:t> que da la bienvenida al estudiante y le da una idea acerca de los aprendizajes que va a adquirir en el desarrollo de la lección.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749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915400" y="1993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learnenglishteens.britishcouncil.org/grammar-vocabulary/grammar-videos/countable-and-uncountable-noun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learnenglishteens.britishcouncil.org/grammar-vocabulary/grammar-videos/be-present-and-pas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/>
          </p:cNvSpPr>
          <p:nvPr/>
        </p:nvSpPr>
        <p:spPr>
          <a:xfrm>
            <a:off x="17501" y="32129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Verdana" pitchFamily="34" charset="0"/>
                <a:cs typeface="Arial"/>
              </a:rPr>
              <a:t>Student’s name:</a:t>
            </a:r>
          </a:p>
          <a:p>
            <a:endParaRPr lang="es-E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s-ES" sz="16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n-U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9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When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 study online at home </a:t>
            </a:r>
            <a:r>
              <a:rPr lang="en-US" sz="1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I </a:t>
            </a:r>
            <a:r>
              <a:rPr lang="en-US" sz="1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stay</a:t>
            </a:r>
            <a:r>
              <a:rPr lang="en-US" sz="1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alone all day long. That is why I feel hungry in the morning, in the afternoon, and at night. What to do for breakfast, lunch and dinner?</a:t>
            </a:r>
          </a:p>
          <a:p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Look at some ingredients to prepare a delicious and healthy meal:</a:t>
            </a:r>
          </a:p>
          <a:p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http://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learnenglishteens.britishcouncil.org/grammar-vocabulary/grammar-videos/countable-and-uncountable-nouns</a:t>
            </a:r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	What ingredients do you see on the video? Write them down.</a:t>
            </a: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070635"/>
              </p:ext>
            </p:extLst>
          </p:nvPr>
        </p:nvGraphicFramePr>
        <p:xfrm>
          <a:off x="1979712" y="4019585"/>
          <a:ext cx="6096000" cy="25958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Singular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Plural 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6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When preparing some meals I prefer eating some food rather than other. I like and dislike some ingredients, fruits, drinks,….but also I like to do some activities during my free time.</a:t>
            </a: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     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Write what you like and dislike.</a:t>
            </a: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172548"/>
              </p:ext>
            </p:extLst>
          </p:nvPr>
        </p:nvGraphicFramePr>
        <p:xfrm>
          <a:off x="14016" y="2852936"/>
          <a:ext cx="9094489" cy="3708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30267"/>
                <a:gridCol w="3679845"/>
                <a:gridCol w="3384377"/>
              </a:tblGrid>
              <a:tr h="370840"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I</a:t>
                      </a:r>
                      <a:r>
                        <a:rPr lang="en-US" baseline="0" noProof="0" dirty="0" smtClean="0"/>
                        <a:t> like</a:t>
                      </a:r>
                      <a:endParaRPr lang="en-US" noProof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I dislike </a:t>
                      </a:r>
                      <a:endParaRPr lang="en-US" noProof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1" noProof="0" dirty="0" smtClean="0"/>
                        <a:t>Fruits:</a:t>
                      </a:r>
                      <a:endParaRPr lang="en-US" b="1" i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noProof="0" dirty="0" smtClean="0"/>
                        <a:t>Apples and bananas</a:t>
                      </a:r>
                      <a:endParaRPr lang="en-US" i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noProof="0" dirty="0" smtClean="0"/>
                        <a:t>Pears,</a:t>
                      </a:r>
                      <a:r>
                        <a:rPr lang="en-US" i="1" baseline="0" noProof="0" dirty="0" smtClean="0"/>
                        <a:t> grapes and strawberries</a:t>
                      </a:r>
                      <a:endParaRPr lang="en-US" i="1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noProof="0" smtClean="0"/>
                        <a:t>Vegetables:</a:t>
                      </a:r>
                      <a:endParaRPr lang="en-US" b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noProof="0" smtClean="0"/>
                        <a:t>Sports:</a:t>
                      </a:r>
                      <a:endParaRPr lang="en-US" b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noProof="0" smtClean="0"/>
                        <a:t>TV programs:</a:t>
                      </a:r>
                      <a:endParaRPr lang="en-US" b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noProof="0" smtClean="0"/>
                        <a:t>Classes: </a:t>
                      </a:r>
                      <a:endParaRPr lang="en-US" b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noProof="0" smtClean="0"/>
                        <a:t>Colors: </a:t>
                      </a:r>
                      <a:endParaRPr lang="en-US" b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noProof="0" smtClean="0"/>
                        <a:t>Clothes: </a:t>
                      </a:r>
                      <a:endParaRPr lang="en-US" b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noProof="0" smtClean="0"/>
                        <a:t>Animals: </a:t>
                      </a:r>
                      <a:endParaRPr lang="en-US" b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noProof="0" dirty="0" smtClean="0"/>
                        <a:t>Leisure activities </a:t>
                      </a:r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35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2275" y="1772816"/>
            <a:ext cx="9144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Sometimes we feel anxious when meeting a friend, but some other times we feel angry, disappointed or jealous.</a:t>
            </a:r>
          </a:p>
          <a:p>
            <a:endParaRPr lang="en-US" dirty="0"/>
          </a:p>
          <a:p>
            <a:r>
              <a:rPr lang="en-US" dirty="0" smtClean="0"/>
              <a:t>Look at this situation and identify some feelings and emotions:</a:t>
            </a:r>
          </a:p>
          <a:p>
            <a:r>
              <a:rPr lang="en-US" sz="1600" dirty="0">
                <a:hlinkClick r:id="rId4"/>
              </a:rPr>
              <a:t>http://</a:t>
            </a:r>
            <a:r>
              <a:rPr lang="en-US" sz="1600" dirty="0" smtClean="0">
                <a:hlinkClick r:id="rId4"/>
              </a:rPr>
              <a:t>learnenglishteens.britishcouncil.org/grammar-vocabulary/grammar-videos/be-present-and-past</a:t>
            </a:r>
            <a:endParaRPr lang="en-US" sz="1600" dirty="0" smtClean="0"/>
          </a:p>
          <a:p>
            <a:endParaRPr lang="en-US" dirty="0" smtClean="0"/>
          </a:p>
          <a:p>
            <a:r>
              <a:rPr lang="en-US" b="1" dirty="0" smtClean="0"/>
              <a:t>ACTIVITY.    </a:t>
            </a:r>
            <a:r>
              <a:rPr lang="en-US" dirty="0" smtClean="0"/>
              <a:t>Describe some situations and people from the video.</a:t>
            </a:r>
            <a:endParaRPr lang="en-US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060790"/>
              </p:ext>
            </p:extLst>
          </p:nvPr>
        </p:nvGraphicFramePr>
        <p:xfrm>
          <a:off x="22274" y="3698240"/>
          <a:ext cx="9144001" cy="315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3200"/>
                <a:gridCol w="57108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Person 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/>
                </a:tc>
              </a:tr>
              <a:tr h="273164">
                <a:tc>
                  <a:txBody>
                    <a:bodyPr/>
                    <a:lstStyle/>
                    <a:p>
                      <a:r>
                        <a:rPr lang="en-US" sz="1600" noProof="0" smtClean="0"/>
                        <a:t>Jack is </a:t>
                      </a:r>
                      <a:endParaRPr lang="en-U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smtClean="0"/>
                        <a:t>(quality) </a:t>
                      </a:r>
                      <a:endParaRPr lang="en-US" sz="1600" noProof="0"/>
                    </a:p>
                  </a:txBody>
                  <a:tcPr/>
                </a:tc>
              </a:tr>
              <a:tr h="267444">
                <a:tc>
                  <a:txBody>
                    <a:bodyPr/>
                    <a:lstStyle/>
                    <a:p>
                      <a:r>
                        <a:rPr lang="en-US" sz="1600" noProof="0" smtClean="0"/>
                        <a:t>Daisy’s mom is</a:t>
                      </a:r>
                      <a:endParaRPr lang="en-U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smtClean="0"/>
                        <a:t>(quality)</a:t>
                      </a:r>
                      <a:endParaRPr lang="en-US" sz="1600" noProof="0"/>
                    </a:p>
                  </a:txBody>
                  <a:tcPr/>
                </a:tc>
              </a:tr>
              <a:tr h="189716">
                <a:tc>
                  <a:txBody>
                    <a:bodyPr/>
                    <a:lstStyle/>
                    <a:p>
                      <a:r>
                        <a:rPr lang="en-US" sz="1600" noProof="0" smtClean="0"/>
                        <a:t>Daisy is </a:t>
                      </a:r>
                      <a:endParaRPr lang="en-U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smtClean="0"/>
                        <a:t>(quality)</a:t>
                      </a:r>
                      <a:endParaRPr lang="en-US" sz="1600" noProof="0"/>
                    </a:p>
                  </a:txBody>
                  <a:tcPr/>
                </a:tc>
              </a:tr>
              <a:tr h="256004">
                <a:tc>
                  <a:txBody>
                    <a:bodyPr/>
                    <a:lstStyle/>
                    <a:p>
                      <a:r>
                        <a:rPr lang="en-US" sz="1600" noProof="0" smtClean="0"/>
                        <a:t>Alfie is</a:t>
                      </a:r>
                      <a:endParaRPr lang="en-U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(quality)</a:t>
                      </a:r>
                      <a:endParaRPr lang="en-US" sz="1600" noProof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noProof="0" smtClean="0"/>
                        <a:t>What happens in the story?</a:t>
                      </a:r>
                      <a:endParaRPr lang="en-U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noProof="0" smtClean="0"/>
                        <a:t>Where are Alfie and Daisy?</a:t>
                      </a:r>
                      <a:endParaRPr lang="en-U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noProof="0" smtClean="0"/>
                        <a:t>What do you like from the story?</a:t>
                      </a:r>
                      <a:endParaRPr lang="en-U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What do you dislike from the story?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41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1581150" cy="3810000"/>
          </a:xfrm>
          <a:prstGeom prst="rect">
            <a:avLst/>
          </a:prstGeom>
        </p:spPr>
      </p:pic>
      <p:sp>
        <p:nvSpPr>
          <p:cNvPr id="2" name="1 Llamada rectangular"/>
          <p:cNvSpPr/>
          <p:nvPr/>
        </p:nvSpPr>
        <p:spPr>
          <a:xfrm>
            <a:off x="4139952" y="2708920"/>
            <a:ext cx="1659210" cy="1116124"/>
          </a:xfrm>
          <a:prstGeom prst="wedgeRectCallout">
            <a:avLst>
              <a:gd name="adj1" fmla="val -79677"/>
              <a:gd name="adj2" fmla="val -5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Congratulations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c48f2b-d7ae-4813-9dcd-8c6720f52952">U2C2NX0HG1XT-441-52358</_dlc_DocId>
    <_dlc_DocIdUrl xmlns="0dc48f2b-d7ae-4813-9dcd-8c6720f52952">
      <Url>http://intranet.ucn.edu.co/cibercolegio/gacademica/_layouts/DocIdRedir.aspx?ID=U2C2NX0HG1XT-441-52358</Url>
      <Description>U2C2NX0HG1XT-441-52358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95E4512E05334AAFAF36603319C553" ma:contentTypeVersion="6" ma:contentTypeDescription="Crear nuevo documento." ma:contentTypeScope="" ma:versionID="b035555069adeb9a55c9b73820d7c8f7">
  <xsd:schema xmlns:xsd="http://www.w3.org/2001/XMLSchema" xmlns:xs="http://www.w3.org/2001/XMLSchema" xmlns:p="http://schemas.microsoft.com/office/2006/metadata/properties" xmlns:ns2="0dc48f2b-d7ae-4813-9dcd-8c6720f52952" targetNamespace="http://schemas.microsoft.com/office/2006/metadata/properties" ma:root="true" ma:fieldsID="2833b8234d44fb96a27ae162bb5c7772" ns2:_="">
    <xsd:import namespace="0dc48f2b-d7ae-4813-9dcd-8c6720f5295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48f2b-d7ae-4813-9dcd-8c6720f5295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556C2F-615E-4680-A42C-5019F969B512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dc48f2b-d7ae-4813-9dcd-8c6720f5295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7FC8777-B132-4E70-9CC8-D2B04CFF3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CAC09B-1049-4091-B13D-51E7C7156DE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DD2DE3E-A821-4B07-93B6-FCB1207FF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48f2b-d7ae-4813-9dcd-8c6720f529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21942</TotalTime>
  <Words>751</Words>
  <Application>Microsoft Office PowerPoint</Application>
  <PresentationFormat>Presentación en pantalla (4:3)</PresentationFormat>
  <Paragraphs>70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Diego</cp:lastModifiedBy>
  <cp:revision>3552</cp:revision>
  <dcterms:created xsi:type="dcterms:W3CDTF">2013-04-05T14:52:44Z</dcterms:created>
  <dcterms:modified xsi:type="dcterms:W3CDTF">2015-04-18T14:28:18Z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7829e855-21c0-4a27-ab42-53fb2e998f4b</vt:lpwstr>
  </property>
  <property fmtid="{D5CDD505-2E9C-101B-9397-08002B2CF9AE}" pid="3" name="ContentTypeId">
    <vt:lpwstr>0x010100C095E4512E05334AAFAF36603319C553</vt:lpwstr>
  </property>
</Properties>
</file>