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59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9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27/07/2011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42887" y="371703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name:</a:t>
            </a:r>
            <a:endParaRPr lang="es-CO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36326" y="2044005"/>
            <a:ext cx="3336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Level 3</a:t>
            </a:r>
            <a:endParaRPr lang="es-E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Use the superlative to describe 7 people around the world. Use short, large and irregular adjectives, send the pronunciation</a:t>
            </a:r>
            <a:r>
              <a:rPr lang="en-US" dirty="0"/>
              <a:t>:</a:t>
            </a:r>
            <a:endParaRPr lang="en-US" dirty="0" smtClean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95642"/>
              </p:ext>
            </p:extLst>
          </p:nvPr>
        </p:nvGraphicFramePr>
        <p:xfrm>
          <a:off x="0" y="713719"/>
          <a:ext cx="9144000" cy="20705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2"/>
                  </a:outerShdw>
                </a:effectLst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41768">
                <a:tc>
                  <a:txBody>
                    <a:bodyPr/>
                    <a:lstStyle/>
                    <a:p>
                      <a:endParaRPr lang="es-CO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800" dirty="0"/>
                    </a:p>
                  </a:txBody>
                  <a:tcPr/>
                </a:tc>
              </a:tr>
              <a:tr h="967071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s-ES_tradnl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just"/>
                      <a:r>
                        <a:rPr lang="en-US" noProof="0" dirty="0" smtClean="0">
                          <a:latin typeface="Calibri" pitchFamily="34" charset="0"/>
                          <a:cs typeface="Calibri" pitchFamily="34" charset="0"/>
                        </a:rPr>
                        <a:t>Messi is the most talented soccer</a:t>
                      </a:r>
                      <a:r>
                        <a:rPr lang="en-US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player</a:t>
                      </a:r>
                      <a:endParaRPr lang="en-US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s-ES_tradnl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s-ES_tradnl" dirty="0" smtClean="0">
                          <a:latin typeface="Calibri" pitchFamily="34" charset="0"/>
                          <a:cs typeface="Calibri" pitchFamily="34" charset="0"/>
                        </a:rPr>
                        <a:t>Messi es el futbolista más talentoso</a:t>
                      </a:r>
                      <a:endParaRPr lang="es-CO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45126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2" y="980728"/>
            <a:ext cx="1878137" cy="182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29887"/>
              </p:ext>
            </p:extLst>
          </p:nvPr>
        </p:nvGraphicFramePr>
        <p:xfrm>
          <a:off x="-3" y="2852936"/>
          <a:ext cx="9144002" cy="4005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1"/>
                <a:gridCol w="4572001"/>
              </a:tblGrid>
              <a:tr h="49462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ENGLISH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SPANISH</a:t>
                      </a:r>
                      <a:endParaRPr lang="es-CO" dirty="0"/>
                    </a:p>
                  </a:txBody>
                  <a:tcPr/>
                </a:tc>
              </a:tr>
              <a:tr h="50149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0149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0149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0149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0149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0149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0149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Following next examples, make a sentence and then give an advice by using SHOULD</a:t>
            </a:r>
          </a:p>
          <a:p>
            <a:pPr algn="just"/>
            <a:r>
              <a:rPr lang="en-US" sz="1600" dirty="0" smtClean="0"/>
              <a:t>Send the pronunciation </a:t>
            </a:r>
          </a:p>
          <a:p>
            <a:pPr algn="just"/>
            <a:endParaRPr lang="en-US" sz="1600" dirty="0" smtClean="0"/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5991" y="1052736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107504" y="1092431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1. My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computer is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very old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	ADVICE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 you should buy a new one</a:t>
            </a:r>
            <a:endParaRPr lang="es-CO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 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2. My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parents are sick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	ADVICE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:  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they should go to the doctor</a:t>
            </a:r>
            <a:endParaRPr lang="es-CO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endParaRPr lang="es-CO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369088"/>
              </p:ext>
            </p:extLst>
          </p:nvPr>
        </p:nvGraphicFramePr>
        <p:xfrm>
          <a:off x="0" y="2886452"/>
          <a:ext cx="9113574" cy="397154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556787"/>
                <a:gridCol w="4556787"/>
              </a:tblGrid>
              <a:tr h="4412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Sentence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Advice 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412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412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412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412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4.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412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412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6.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412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412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8. </a:t>
                      </a:r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78AC60F6-999C-445F-928C-22F6DDC80B96}"/>
</file>

<file path=customXml/itemProps2.xml><?xml version="1.0" encoding="utf-8"?>
<ds:datastoreItem xmlns:ds="http://schemas.openxmlformats.org/officeDocument/2006/customXml" ds:itemID="{3F17FC9D-756E-4C34-A53E-61F5737F7918}"/>
</file>

<file path=customXml/itemProps3.xml><?xml version="1.0" encoding="utf-8"?>
<ds:datastoreItem xmlns:ds="http://schemas.openxmlformats.org/officeDocument/2006/customXml" ds:itemID="{F3F04168-FE52-4DB3-A580-1829FE83924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707</TotalTime>
  <Words>93</Words>
  <Application>Microsoft Office PowerPoint</Application>
  <PresentationFormat>Presentación en pantalla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117</cp:revision>
  <dcterms:created xsi:type="dcterms:W3CDTF">2009-03-25T12:49:46Z</dcterms:created>
  <dcterms:modified xsi:type="dcterms:W3CDTF">2011-07-27T16:41:35Z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