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7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slfast.com/easydialogs/ec/dating01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Read and listen to this dialogue: </a:t>
            </a:r>
            <a:r>
              <a:rPr lang="en-US" sz="13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</a:t>
            </a:r>
            <a:r>
              <a:rPr lang="en-US" sz="13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://</a:t>
            </a:r>
            <a:r>
              <a:rPr lang="en-US" sz="13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www.eslfast.com/easydialogs/ec/dating01.htm</a:t>
            </a:r>
            <a:endParaRPr lang="en-U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O" sz="12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     Recreate the whole dialogue in a creative way. You’re “B”. “A” is your best friend.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41245"/>
              </p:ext>
            </p:extLst>
          </p:nvPr>
        </p:nvGraphicFramePr>
        <p:xfrm>
          <a:off x="0" y="2465313"/>
          <a:ext cx="913068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78"/>
                <a:gridCol w="8437808"/>
              </a:tblGrid>
              <a:tr h="282287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I’ve got a date for you</a:t>
                      </a:r>
                      <a:endParaRPr lang="en-US" sz="1600" noProof="0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B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Are you interested?</a:t>
                      </a:r>
                      <a:endParaRPr lang="en-US" sz="1600" noProof="0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B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B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Uh-oh. That means that … </a:t>
                      </a:r>
                      <a:endParaRPr lang="en-US" sz="1600" noProof="0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B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B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282287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B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179368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You contact an old friend by a social network, and he/she invites you to eat out. Your parents agree and let you go.</a:t>
            </a:r>
          </a:p>
          <a:p>
            <a:pPr algn="just"/>
            <a:endParaRPr lang="es-CO" sz="12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are the advantages and disadvantages?: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70275"/>
              </p:ext>
            </p:extLst>
          </p:nvPr>
        </p:nvGraphicFramePr>
        <p:xfrm>
          <a:off x="0" y="2501572"/>
          <a:ext cx="9144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52"/>
                <a:gridCol w="4176464"/>
                <a:gridCol w="442798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1600" noProof="0" dirty="0" smtClean="0"/>
                        <a:t>Advantages</a:t>
                      </a:r>
                      <a:r>
                        <a:rPr lang="en-US" sz="1600" baseline="0" noProof="0" dirty="0" smtClean="0"/>
                        <a:t> </a:t>
                      </a:r>
                      <a:endParaRPr lang="en-US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Disadvantages 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1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You show the</a:t>
                      </a:r>
                      <a:r>
                        <a:rPr lang="en-US" sz="1600" baseline="0" noProof="0" dirty="0" smtClean="0"/>
                        <a:t> best of you.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You might</a:t>
                      </a:r>
                      <a:r>
                        <a:rPr lang="en-US" sz="1600" baseline="0" noProof="0" dirty="0" smtClean="0"/>
                        <a:t> not find a common topic to talk about.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2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3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4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6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7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8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9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6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25010</TotalTime>
  <Words>523</Words>
  <Application>Microsoft Office PowerPoint</Application>
  <PresentationFormat>Presentación en pantalla (4:3)</PresentationFormat>
  <Paragraphs>55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3710</cp:revision>
  <dcterms:created xsi:type="dcterms:W3CDTF">2013-04-05T14:52:44Z</dcterms:created>
  <dcterms:modified xsi:type="dcterms:W3CDTF">2015-04-07T02:08:56Z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