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7.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6"/>
  </p:notesMasterIdLst>
  <p:sldIdLst>
    <p:sldId id="258" r:id="rId2"/>
    <p:sldId id="260" r:id="rId3"/>
    <p:sldId id="259" r:id="rId4"/>
    <p:sldId id="261" r:id="rId5"/>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autoAdjust="0"/>
    <p:restoredTop sz="73167" autoAdjust="0"/>
  </p:normalViewPr>
  <p:slideViewPr>
    <p:cSldViewPr>
      <p:cViewPr>
        <p:scale>
          <a:sx n="66" d="100"/>
          <a:sy n="66" d="100"/>
        </p:scale>
        <p:origin x="-1746" y="-384"/>
      </p:cViewPr>
      <p:guideLst>
        <p:guide orient="horz" pos="2160"/>
        <p:guide pos="2880"/>
      </p:guideLst>
    </p:cSldViewPr>
  </p:slideViewPr>
  <p:outlineViewPr>
    <p:cViewPr>
      <p:scale>
        <a:sx n="33" d="100"/>
        <a:sy n="33" d="100"/>
      </p:scale>
      <p:origin x="0" y="8178"/>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13"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presProps" Target="presProps.xml"/><Relationship Id="rId12" Type="http://schemas.openxmlformats.org/officeDocument/2006/relationships/customXml" Target="../customXml/item2.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customXml" Target="../customXml/item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BC43FA4-7B00-4E4B-8EDC-996C9AC56E84}" type="datetimeFigureOut">
              <a:rPr lang="es-CO" smtClean="0"/>
              <a:pPr/>
              <a:t>30/03/2011</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0105B4-A98B-4D7F-9F96-271A46522BCD}" type="slidenum">
              <a:rPr lang="es-CO" smtClean="0"/>
              <a:pPr/>
              <a:t>‹Nº›</a:t>
            </a:fld>
            <a:endParaRPr lang="es-CO"/>
          </a:p>
        </p:txBody>
      </p:sp>
    </p:spTree>
    <p:extLst>
      <p:ext uri="{BB962C8B-B14F-4D97-AF65-F5344CB8AC3E}">
        <p14:creationId xmlns="" xmlns:p14="http://schemas.microsoft.com/office/powerpoint/2010/main" val="18268317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Título"/>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grpSp>
        <p:nvGrpSpPr>
          <p:cNvPr id="2" name="1 Grupo"/>
          <p:cNvGrpSpPr/>
          <p:nvPr/>
        </p:nvGrpSpPr>
        <p:grpSpPr>
          <a:xfrm>
            <a:off x="-3765" y="4953000"/>
            <a:ext cx="9147765"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fld id="{7A847CFC-816F-41D0-AAC0-9BF4FEBC753E}" type="datetimeFigureOut">
              <a:rPr lang="es-ES" smtClean="0"/>
              <a:pPr/>
              <a:t>30/03/2011</a:t>
            </a:fld>
            <a:endParaRPr lang="es-ES"/>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endParaRPr lang="es-ES"/>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fld id="{132FADFE-3B8F-471C-ABF0-DBC7717ECBBC}" type="slidenum">
              <a:rPr lang="es-ES" smtClean="0"/>
              <a:pPr/>
              <a:t>‹Nº›</a:t>
            </a:fld>
            <a:endParaRPr lang="es-ES"/>
          </a:p>
        </p:txBody>
      </p:sp>
      <p:pic>
        <p:nvPicPr>
          <p:cNvPr id="14" name="13 Imagen" descr="logocibernuevo.gif"/>
          <p:cNvPicPr>
            <a:picLocks noChangeAspect="1"/>
          </p:cNvPicPr>
          <p:nvPr userDrawn="1"/>
        </p:nvPicPr>
        <p:blipFill>
          <a:blip r:embed="rId3" cstate="print"/>
          <a:stretch>
            <a:fillRect/>
          </a:stretch>
        </p:blipFill>
        <p:spPr>
          <a:xfrm>
            <a:off x="0" y="0"/>
            <a:ext cx="3067050" cy="102870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7A847CFC-816F-41D0-AAC0-9BF4FEBC753E}" type="datetimeFigureOut">
              <a:rPr lang="es-ES" smtClean="0"/>
              <a:pPr/>
              <a:t>30/03/2011</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7A847CFC-816F-41D0-AAC0-9BF4FEBC753E}" type="datetimeFigureOut">
              <a:rPr lang="es-ES" smtClean="0"/>
              <a:pPr/>
              <a:t>30/03/2011</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7A847CFC-816F-41D0-AAC0-9BF4FEBC753E}" type="datetimeFigureOut">
              <a:rPr lang="es-ES" smtClean="0"/>
              <a:pPr/>
              <a:t>30/03/2011</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a:p>
        </p:txBody>
      </p:sp>
      <p:sp>
        <p:nvSpPr>
          <p:cNvPr id="7" name="6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pic>
        <p:nvPicPr>
          <p:cNvPr id="8" name="7 Imagen" descr="logocibernuevo.gif"/>
          <p:cNvPicPr>
            <a:picLocks noChangeAspect="1"/>
          </p:cNvPicPr>
          <p:nvPr userDrawn="1"/>
        </p:nvPicPr>
        <p:blipFill>
          <a:blip r:embed="rId2" cstate="print"/>
          <a:stretch>
            <a:fillRect/>
          </a:stretch>
        </p:blipFill>
        <p:spPr>
          <a:xfrm>
            <a:off x="6076950" y="5829300"/>
            <a:ext cx="3067050" cy="102870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7A847CFC-816F-41D0-AAC0-9BF4FEBC753E}" type="datetimeFigureOut">
              <a:rPr lang="es-ES" smtClean="0"/>
              <a:pPr/>
              <a:t>30/03/2011</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a:p>
        </p:txBody>
      </p:sp>
      <p:sp>
        <p:nvSpPr>
          <p:cNvPr id="7" name="6 Cheurón"/>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Cheurón"/>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7A847CFC-816F-41D0-AAC0-9BF4FEBC753E}" type="datetimeFigureOut">
              <a:rPr lang="es-ES" smtClean="0"/>
              <a:pPr/>
              <a:t>30/03/2011</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a:p>
        </p:txBody>
      </p:sp>
      <p:sp>
        <p:nvSpPr>
          <p:cNvPr id="8" name="7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7A847CFC-816F-41D0-AAC0-9BF4FEBC753E}" type="datetimeFigureOut">
              <a:rPr lang="es-ES" smtClean="0"/>
              <a:pPr/>
              <a:t>30/03/2011</a:t>
            </a:fld>
            <a:endParaRPr lang="es-ES"/>
          </a:p>
        </p:txBody>
      </p:sp>
      <p:sp>
        <p:nvSpPr>
          <p:cNvPr id="8" name="7 Marcador de pie de página"/>
          <p:cNvSpPr>
            <a:spLocks noGrp="1"/>
          </p:cNvSpPr>
          <p:nvPr>
            <p:ph type="ftr" sz="quarter" idx="11"/>
          </p:nvPr>
        </p:nvSpPr>
        <p:spPr/>
        <p:txBody>
          <a:bodyPr/>
          <a:lstStyle>
            <a:extLst/>
          </a:lstStyle>
          <a:p>
            <a:endParaRPr lang="es-ES"/>
          </a:p>
        </p:txBody>
      </p:sp>
      <p:sp>
        <p:nvSpPr>
          <p:cNvPr id="9" name="8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extLst/>
          </a:lstStyle>
          <a:p>
            <a:fld id="{7A847CFC-816F-41D0-AAC0-9BF4FEBC753E}" type="datetimeFigureOut">
              <a:rPr lang="es-ES" smtClean="0"/>
              <a:pPr/>
              <a:t>30/03/2011</a:t>
            </a:fld>
            <a:endParaRPr lang="es-ES"/>
          </a:p>
        </p:txBody>
      </p:sp>
      <p:sp>
        <p:nvSpPr>
          <p:cNvPr id="4" name="3 Marcador de pie de página"/>
          <p:cNvSpPr>
            <a:spLocks noGrp="1"/>
          </p:cNvSpPr>
          <p:nvPr>
            <p:ph type="ftr" sz="quarter" idx="11"/>
          </p:nvPr>
        </p:nvSpPr>
        <p:spPr/>
        <p:txBody>
          <a:bodyPr/>
          <a:lstStyle>
            <a:extLst/>
          </a:lstStyle>
          <a:p>
            <a:endParaRPr lang="es-ES"/>
          </a:p>
        </p:txBody>
      </p:sp>
      <p:sp>
        <p:nvSpPr>
          <p:cNvPr id="5" name="4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a:p>
        </p:txBody>
      </p:sp>
      <p:sp>
        <p:nvSpPr>
          <p:cNvPr id="6" name="5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7A847CFC-816F-41D0-AAC0-9BF4FEBC753E}" type="datetimeFigureOut">
              <a:rPr lang="es-ES" smtClean="0"/>
              <a:pPr/>
              <a:t>30/03/2011</a:t>
            </a:fld>
            <a:endParaRPr lang="es-ES"/>
          </a:p>
        </p:txBody>
      </p:sp>
      <p:sp>
        <p:nvSpPr>
          <p:cNvPr id="3" name="2 Marcador de pie de página"/>
          <p:cNvSpPr>
            <a:spLocks noGrp="1"/>
          </p:cNvSpPr>
          <p:nvPr>
            <p:ph type="ftr" sz="quarter" idx="11"/>
          </p:nvPr>
        </p:nvSpPr>
        <p:spPr/>
        <p:txBody>
          <a:bodyPr/>
          <a:lstStyle>
            <a:extLst/>
          </a:lstStyle>
          <a:p>
            <a:endParaRPr lang="es-ES"/>
          </a:p>
        </p:txBody>
      </p:sp>
      <p:sp>
        <p:nvSpPr>
          <p:cNvPr id="4" name="3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727032" y="6407944"/>
            <a:ext cx="1920240" cy="365760"/>
          </a:xfrm>
        </p:spPr>
        <p:txBody>
          <a:bodyPr/>
          <a:lstStyle>
            <a:extLst/>
          </a:lstStyle>
          <a:p>
            <a:fld id="{7A847CFC-816F-41D0-AAC0-9BF4FEBC753E}" type="datetimeFigureOut">
              <a:rPr lang="es-ES" smtClean="0"/>
              <a:pPr/>
              <a:t>30/03/2011</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smtClean="0"/>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fld id="{7A847CFC-816F-41D0-AAC0-9BF4FEBC753E}" type="datetimeFigureOut">
              <a:rPr lang="es-ES" smtClean="0"/>
              <a:pPr/>
              <a:t>30/03/2011</a:t>
            </a:fld>
            <a:endParaRPr lang="es-ES"/>
          </a:p>
        </p:txBody>
      </p:sp>
      <p:sp>
        <p:nvSpPr>
          <p:cNvPr id="6" name="5 Marcador de pie de página"/>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s-ES"/>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fld id="{132FADFE-3B8F-471C-ABF0-DBC7717ECBBC}" type="slidenum">
              <a:rPr lang="es-ES" smtClean="0"/>
              <a:pPr/>
              <a:t>‹Nº›</a:t>
            </a:fld>
            <a:endParaRPr lang="es-ES"/>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smtClean="0"/>
              <a:t>Haga clic para modificar el estilo de título del patrón</a:t>
            </a:r>
            <a:endParaRPr kumimoji="0" lang="en-US"/>
          </a:p>
        </p:txBody>
      </p:sp>
      <p:sp>
        <p:nvSpPr>
          <p:cNvPr id="8" name="7 Forma libre"/>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Forma libre"/>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Triángulo rectángulo"/>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Cheurón"/>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Forma libre"/>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Triángulo rectángulo"/>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A847CFC-816F-41D0-AAC0-9BF4FEBC753E}" type="datetimeFigureOut">
              <a:rPr lang="es-ES" smtClean="0"/>
              <a:pPr/>
              <a:t>30/03/2011</a:t>
            </a:fld>
            <a:endParaRPr lang="es-ES"/>
          </a:p>
        </p:txBody>
      </p:sp>
      <p:sp>
        <p:nvSpPr>
          <p:cNvPr id="22" name="21 Marcador de pie de página"/>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s-ES"/>
          </a:p>
        </p:txBody>
      </p:sp>
      <p:sp>
        <p:nvSpPr>
          <p:cNvPr id="18" name="17 Marcador de número de diapositiva"/>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32FADFE-3B8F-471C-ABF0-DBC7717ECBBC}"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video" Target="file:///C:\Users\Diego\Desktop\once%20dos\_Crossing_The_Street.wmv"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395536" y="1412776"/>
            <a:ext cx="7772400" cy="1199704"/>
          </a:xfrm>
        </p:spPr>
        <p:txBody>
          <a:bodyPr>
            <a:noAutofit/>
          </a:bodyPr>
          <a:lstStyle/>
          <a:p>
            <a:pPr algn="ctr">
              <a:lnSpc>
                <a:spcPct val="150000"/>
              </a:lnSpc>
            </a:pPr>
            <a:r>
              <a:rPr lang="en-US" sz="3200" dirty="0" smtClean="0">
                <a:solidFill>
                  <a:schemeClr val="tx1"/>
                </a:solidFill>
              </a:rPr>
              <a:t>The present perfect tense</a:t>
            </a:r>
          </a:p>
          <a:p>
            <a:pPr algn="ctr">
              <a:lnSpc>
                <a:spcPct val="150000"/>
              </a:lnSpc>
            </a:pPr>
            <a:endParaRPr lang="en-US" sz="3200" dirty="0" smtClean="0">
              <a:solidFill>
                <a:schemeClr val="tx1"/>
              </a:solidFill>
            </a:endParaRPr>
          </a:p>
          <a:p>
            <a:pPr algn="ctr">
              <a:lnSpc>
                <a:spcPct val="150000"/>
              </a:lnSpc>
            </a:pPr>
            <a:r>
              <a:rPr lang="en-US" sz="3200" dirty="0" smtClean="0">
                <a:solidFill>
                  <a:schemeClr val="tx1"/>
                </a:solidFill>
              </a:rPr>
              <a:t>Reading comprehension</a:t>
            </a:r>
          </a:p>
          <a:p>
            <a:pPr algn="ctr">
              <a:lnSpc>
                <a:spcPct val="150000"/>
              </a:lnSpc>
            </a:pPr>
            <a:endParaRPr lang="en-US" sz="3200" dirty="0" smtClean="0">
              <a:solidFill>
                <a:schemeClr val="tx1"/>
              </a:solidFill>
            </a:endParaRPr>
          </a:p>
          <a:p>
            <a:pPr algn="ctr">
              <a:lnSpc>
                <a:spcPct val="150000"/>
              </a:lnSpc>
            </a:pPr>
            <a:r>
              <a:rPr lang="en-US" sz="3200" dirty="0" smtClean="0">
                <a:solidFill>
                  <a:schemeClr val="tx1"/>
                </a:solidFill>
              </a:rPr>
              <a:t>Imperative sentences</a:t>
            </a:r>
            <a:endParaRPr lang="en-US" sz="3200" dirty="0" smtClean="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nvGraphicFramePr>
        <p:xfrm>
          <a:off x="0" y="1"/>
          <a:ext cx="9144000" cy="6852172"/>
        </p:xfrm>
        <a:graphic>
          <a:graphicData uri="http://schemas.openxmlformats.org/drawingml/2006/table">
            <a:tbl>
              <a:tblPr/>
              <a:tblGrid>
                <a:gridCol w="3275856"/>
                <a:gridCol w="5868144"/>
              </a:tblGrid>
              <a:tr h="254691">
                <a:tc gridSpan="2">
                  <a:txBody>
                    <a:bodyPr/>
                    <a:lstStyle/>
                    <a:p>
                      <a:pPr algn="ctr">
                        <a:lnSpc>
                          <a:spcPct val="115000"/>
                        </a:lnSpc>
                        <a:spcAft>
                          <a:spcPts val="0"/>
                        </a:spcAft>
                        <a:tabLst>
                          <a:tab pos="2828925" algn="l"/>
                        </a:tabLst>
                      </a:pPr>
                      <a:r>
                        <a:rPr lang="en-US" sz="1800" b="1" i="0" dirty="0">
                          <a:latin typeface="Calibri" pitchFamily="34" charset="0"/>
                          <a:ea typeface="Times New Roman"/>
                          <a:cs typeface="Calibri" pitchFamily="34" charset="0"/>
                        </a:rPr>
                        <a:t>A VERY DEDICATED DOCTOR</a:t>
                      </a:r>
                      <a:endParaRPr lang="es-CO" sz="1800" dirty="0">
                        <a:latin typeface="Calibri" pitchFamily="34" charset="0"/>
                        <a:ea typeface="Times New Roman"/>
                        <a:cs typeface="Calibri" pitchFamily="34" charset="0"/>
                      </a:endParaRPr>
                    </a:p>
                  </a:txBody>
                  <a:tcPr marL="59716" marR="5971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AEEF3"/>
                    </a:solidFill>
                  </a:tcPr>
                </a:tc>
                <a:tc hMerge="1">
                  <a:txBody>
                    <a:bodyPr/>
                    <a:lstStyle/>
                    <a:p>
                      <a:endParaRPr lang="es-CO"/>
                    </a:p>
                  </a:txBody>
                  <a:tcPr/>
                </a:tc>
              </a:tr>
              <a:tr h="2121292">
                <a:tc gridSpan="2">
                  <a:txBody>
                    <a:bodyPr/>
                    <a:lstStyle/>
                    <a:p>
                      <a:pPr algn="l">
                        <a:lnSpc>
                          <a:spcPct val="115000"/>
                        </a:lnSpc>
                        <a:spcAft>
                          <a:spcPts val="0"/>
                        </a:spcAft>
                        <a:tabLst>
                          <a:tab pos="2828925" algn="l"/>
                        </a:tabLst>
                      </a:pPr>
                      <a:endParaRPr lang="es-CO" sz="1600" dirty="0" smtClean="0">
                        <a:latin typeface="Calibri" pitchFamily="34" charset="0"/>
                        <a:ea typeface="Times New Roman"/>
                        <a:cs typeface="Calibri" pitchFamily="34" charset="0"/>
                      </a:endParaRPr>
                    </a:p>
                    <a:p>
                      <a:pPr algn="l">
                        <a:lnSpc>
                          <a:spcPct val="115000"/>
                        </a:lnSpc>
                        <a:spcAft>
                          <a:spcPts val="0"/>
                        </a:spcAft>
                        <a:tabLst>
                          <a:tab pos="2828925" algn="l"/>
                        </a:tabLst>
                      </a:pPr>
                      <a:endParaRPr lang="es-CO" sz="1600" dirty="0" smtClean="0">
                        <a:latin typeface="Calibri" pitchFamily="34" charset="0"/>
                        <a:ea typeface="Times New Roman"/>
                        <a:cs typeface="Calibri" pitchFamily="34" charset="0"/>
                      </a:endParaRPr>
                    </a:p>
                    <a:p>
                      <a:pPr algn="l">
                        <a:lnSpc>
                          <a:spcPct val="115000"/>
                        </a:lnSpc>
                        <a:spcAft>
                          <a:spcPts val="0"/>
                        </a:spcAft>
                        <a:tabLst>
                          <a:tab pos="2828925" algn="l"/>
                        </a:tabLst>
                      </a:pPr>
                      <a:endParaRPr lang="es-CO" sz="1600" dirty="0" smtClean="0">
                        <a:latin typeface="Calibri" pitchFamily="34" charset="0"/>
                        <a:ea typeface="Times New Roman"/>
                        <a:cs typeface="Calibri" pitchFamily="34" charset="0"/>
                      </a:endParaRPr>
                    </a:p>
                    <a:p>
                      <a:pPr algn="l">
                        <a:lnSpc>
                          <a:spcPct val="115000"/>
                        </a:lnSpc>
                        <a:spcAft>
                          <a:spcPts val="0"/>
                        </a:spcAft>
                        <a:tabLst>
                          <a:tab pos="2828925" algn="l"/>
                        </a:tabLst>
                      </a:pPr>
                      <a:endParaRPr lang="es-CO" sz="1600" dirty="0" smtClean="0">
                        <a:latin typeface="Calibri" pitchFamily="34" charset="0"/>
                        <a:ea typeface="Times New Roman"/>
                        <a:cs typeface="Calibri" pitchFamily="34" charset="0"/>
                      </a:endParaRPr>
                    </a:p>
                    <a:p>
                      <a:pPr algn="l">
                        <a:lnSpc>
                          <a:spcPct val="115000"/>
                        </a:lnSpc>
                        <a:spcAft>
                          <a:spcPts val="0"/>
                        </a:spcAft>
                        <a:tabLst>
                          <a:tab pos="2828925" algn="l"/>
                        </a:tabLst>
                      </a:pPr>
                      <a:endParaRPr lang="es-CO" sz="1600" dirty="0" smtClean="0">
                        <a:latin typeface="Calibri" pitchFamily="34" charset="0"/>
                        <a:ea typeface="Times New Roman"/>
                        <a:cs typeface="Calibri" pitchFamily="34" charset="0"/>
                      </a:endParaRPr>
                    </a:p>
                    <a:p>
                      <a:pPr algn="l">
                        <a:lnSpc>
                          <a:spcPct val="115000"/>
                        </a:lnSpc>
                        <a:spcAft>
                          <a:spcPts val="0"/>
                        </a:spcAft>
                        <a:tabLst>
                          <a:tab pos="2828925" algn="l"/>
                        </a:tabLst>
                      </a:pPr>
                      <a:endParaRPr lang="es-CO" sz="1600" dirty="0" smtClean="0">
                        <a:latin typeface="Calibri" pitchFamily="34" charset="0"/>
                        <a:ea typeface="Times New Roman"/>
                        <a:cs typeface="Calibri" pitchFamily="34" charset="0"/>
                      </a:endParaRPr>
                    </a:p>
                    <a:p>
                      <a:pPr algn="l">
                        <a:lnSpc>
                          <a:spcPct val="115000"/>
                        </a:lnSpc>
                        <a:spcAft>
                          <a:spcPts val="0"/>
                        </a:spcAft>
                        <a:tabLst>
                          <a:tab pos="2828925" algn="l"/>
                        </a:tabLst>
                      </a:pPr>
                      <a:endParaRPr lang="es-CO" sz="1600" dirty="0" smtClean="0">
                        <a:latin typeface="Calibri" pitchFamily="34" charset="0"/>
                        <a:ea typeface="Times New Roman"/>
                        <a:cs typeface="Calibri" pitchFamily="34" charset="0"/>
                      </a:endParaRPr>
                    </a:p>
                    <a:p>
                      <a:pPr algn="l">
                        <a:lnSpc>
                          <a:spcPct val="115000"/>
                        </a:lnSpc>
                        <a:spcAft>
                          <a:spcPts val="0"/>
                        </a:spcAft>
                        <a:tabLst>
                          <a:tab pos="2828925" algn="l"/>
                        </a:tabLst>
                      </a:pPr>
                      <a:endParaRPr lang="es-CO" sz="1600" dirty="0">
                        <a:latin typeface="Calibri" pitchFamily="34" charset="0"/>
                        <a:ea typeface="Times New Roman"/>
                        <a:cs typeface="Calibri" pitchFamily="34" charset="0"/>
                      </a:endParaRPr>
                    </a:p>
                  </a:txBody>
                  <a:tcPr marL="59716" marR="5971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hMerge="1">
                  <a:txBody>
                    <a:bodyPr/>
                    <a:lstStyle/>
                    <a:p>
                      <a:endParaRPr lang="es-CO"/>
                    </a:p>
                  </a:txBody>
                  <a:tcPr/>
                </a:tc>
              </a:tr>
              <a:tr h="1746459">
                <a:tc gridSpan="2">
                  <a:txBody>
                    <a:bodyPr/>
                    <a:lstStyle/>
                    <a:p>
                      <a:pPr algn="just">
                        <a:lnSpc>
                          <a:spcPct val="115000"/>
                        </a:lnSpc>
                        <a:spcAft>
                          <a:spcPts val="0"/>
                        </a:spcAft>
                        <a:tabLst>
                          <a:tab pos="2828925" algn="l"/>
                        </a:tabLst>
                      </a:pPr>
                      <a:endParaRPr lang="es-CO" sz="1600" dirty="0">
                        <a:latin typeface="Calibri" pitchFamily="34" charset="0"/>
                        <a:ea typeface="Times New Roman"/>
                        <a:cs typeface="Calibri" pitchFamily="34" charset="0"/>
                      </a:endParaRPr>
                    </a:p>
                    <a:p>
                      <a:pPr algn="just">
                        <a:lnSpc>
                          <a:spcPct val="115000"/>
                        </a:lnSpc>
                        <a:spcAft>
                          <a:spcPts val="0"/>
                        </a:spcAft>
                        <a:tabLst>
                          <a:tab pos="2828925" algn="l"/>
                        </a:tabLst>
                      </a:pPr>
                      <a:r>
                        <a:rPr lang="en-US" sz="1600" b="1" i="0" dirty="0">
                          <a:latin typeface="Calibri" pitchFamily="34" charset="0"/>
                          <a:ea typeface="Times New Roman"/>
                          <a:cs typeface="Calibri" pitchFamily="34" charset="0"/>
                        </a:rPr>
                        <a:t>1</a:t>
                      </a:r>
                      <a:r>
                        <a:rPr lang="en-US" sz="1600" i="1" dirty="0">
                          <a:latin typeface="Calibri" pitchFamily="34" charset="0"/>
                          <a:ea typeface="Times New Roman"/>
                          <a:cs typeface="Calibri" pitchFamily="34" charset="0"/>
                        </a:rPr>
                        <a:t>.</a:t>
                      </a:r>
                      <a:r>
                        <a:rPr lang="en-US" sz="1600" i="0" dirty="0">
                          <a:latin typeface="Calibri" pitchFamily="34" charset="0"/>
                          <a:ea typeface="Times New Roman"/>
                          <a:cs typeface="Calibri" pitchFamily="34" charset="0"/>
                        </a:rPr>
                        <a:t> Dr. Fernando’s waiting room is very full today. A lot of people are waiting to see </a:t>
                      </a:r>
                      <a:r>
                        <a:rPr lang="en-US" sz="1600" b="1" i="0" u="sng" dirty="0">
                          <a:latin typeface="Calibri" pitchFamily="34" charset="0"/>
                          <a:ea typeface="Times New Roman"/>
                          <a:cs typeface="Calibri" pitchFamily="34" charset="0"/>
                        </a:rPr>
                        <a:t>him</a:t>
                      </a:r>
                      <a:r>
                        <a:rPr lang="en-US" sz="1600" i="0" dirty="0">
                          <a:latin typeface="Calibri" pitchFamily="34" charset="0"/>
                          <a:ea typeface="Times New Roman"/>
                          <a:cs typeface="Calibri" pitchFamily="34" charset="0"/>
                        </a:rPr>
                        <a:t>, and they’re hoping that the doctor can help </a:t>
                      </a:r>
                      <a:r>
                        <a:rPr lang="en-US" sz="1600" b="1" i="0" u="sng" dirty="0">
                          <a:latin typeface="Calibri" pitchFamily="34" charset="0"/>
                          <a:ea typeface="Times New Roman"/>
                          <a:cs typeface="Calibri" pitchFamily="34" charset="0"/>
                        </a:rPr>
                        <a:t>them</a:t>
                      </a:r>
                      <a:r>
                        <a:rPr lang="en-US" sz="1600" i="0" dirty="0">
                          <a:latin typeface="Calibri" pitchFamily="34" charset="0"/>
                          <a:ea typeface="Times New Roman"/>
                          <a:cs typeface="Calibri" pitchFamily="34" charset="0"/>
                        </a:rPr>
                        <a:t>. George’s neck has been stiff for more than a week. Martha has had a headache since yesterday, and Lenny has felt dizzy since early this morning. Carol has had a high fever for two days. Bob’s knee has been swollen for three weeks, Bill’s arm has been black and blue since last week, and Tommy and Julie have had little red spots all over their bodies for the past twenty-four hours.</a:t>
                      </a:r>
                      <a:endParaRPr lang="es-CO" sz="1600" dirty="0">
                        <a:latin typeface="Calibri" pitchFamily="34" charset="0"/>
                        <a:ea typeface="Times New Roman"/>
                        <a:cs typeface="Calibri" pitchFamily="34" charset="0"/>
                      </a:endParaRPr>
                    </a:p>
                  </a:txBody>
                  <a:tcPr marL="59716" marR="5971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hMerge="1">
                  <a:txBody>
                    <a:bodyPr/>
                    <a:lstStyle/>
                    <a:p>
                      <a:endParaRPr lang="es-CO"/>
                    </a:p>
                  </a:txBody>
                  <a:tcPr/>
                </a:tc>
              </a:tr>
              <a:tr h="2546917">
                <a:tc>
                  <a:txBody>
                    <a:bodyPr/>
                    <a:lstStyle/>
                    <a:p>
                      <a:pPr algn="l">
                        <a:lnSpc>
                          <a:spcPct val="115000"/>
                        </a:lnSpc>
                        <a:spcAft>
                          <a:spcPts val="0"/>
                        </a:spcAft>
                        <a:tabLst>
                          <a:tab pos="2828925" algn="l"/>
                        </a:tabLst>
                      </a:pPr>
                      <a:endParaRPr lang="es-CO" sz="1600" dirty="0">
                        <a:latin typeface="Calibri" pitchFamily="34" charset="0"/>
                        <a:ea typeface="Times New Roman"/>
                        <a:cs typeface="Calibri" pitchFamily="34" charset="0"/>
                      </a:endParaRPr>
                    </a:p>
                  </a:txBody>
                  <a:tcPr marL="59716" marR="5971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just">
                        <a:lnSpc>
                          <a:spcPct val="115000"/>
                        </a:lnSpc>
                        <a:spcAft>
                          <a:spcPts val="0"/>
                        </a:spcAft>
                        <a:tabLst>
                          <a:tab pos="2828925" algn="l"/>
                        </a:tabLst>
                      </a:pPr>
                      <a:r>
                        <a:rPr lang="en-US" sz="1600" b="1" i="0" dirty="0">
                          <a:latin typeface="Calibri" pitchFamily="34" charset="0"/>
                          <a:ea typeface="Times New Roman"/>
                          <a:cs typeface="Calibri" pitchFamily="34" charset="0"/>
                        </a:rPr>
                        <a:t>2.</a:t>
                      </a:r>
                      <a:r>
                        <a:rPr lang="en-US" sz="1600" i="0" dirty="0">
                          <a:latin typeface="Calibri" pitchFamily="34" charset="0"/>
                          <a:ea typeface="Times New Roman"/>
                          <a:cs typeface="Calibri" pitchFamily="34" charset="0"/>
                        </a:rPr>
                        <a:t> Dr. Fernando has been in the office since early this morning. He has already seen a lot of patients, and he will certainly see many more before the day is over. Dr. Fernando’s patients don’t know it, but he also isn’t feeling very well. He has had a pain in his back since last Thursday, but he hasn’t taken any time to stay at home and rest. He has had a lot of patients this week, and he’s a very dedicated </a:t>
                      </a:r>
                      <a:r>
                        <a:rPr lang="en-US" sz="1600" i="0" dirty="0" smtClean="0">
                          <a:latin typeface="Calibri" pitchFamily="34" charset="0"/>
                          <a:ea typeface="Times New Roman"/>
                          <a:cs typeface="Calibri" pitchFamily="34" charset="0"/>
                        </a:rPr>
                        <a:t>doctor</a:t>
                      </a:r>
                      <a:r>
                        <a:rPr lang="en-US" sz="1600" i="0" dirty="0">
                          <a:latin typeface="Calibri" pitchFamily="34" charset="0"/>
                          <a:ea typeface="Times New Roman"/>
                          <a:cs typeface="Calibri" pitchFamily="34" charset="0"/>
                        </a:rPr>
                        <a:t>. </a:t>
                      </a:r>
                      <a:endParaRPr lang="es-CO" sz="1600" dirty="0">
                        <a:latin typeface="Calibri" pitchFamily="34" charset="0"/>
                        <a:ea typeface="Times New Roman"/>
                        <a:cs typeface="Calibri" pitchFamily="34" charset="0"/>
                      </a:endParaRPr>
                    </a:p>
                  </a:txBody>
                  <a:tcPr marL="59716" marR="5971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bl>
          </a:graphicData>
        </a:graphic>
      </p:graphicFrame>
      <p:pic>
        <p:nvPicPr>
          <p:cNvPr id="4098" name="Picture 2" descr="11"/>
          <p:cNvPicPr>
            <a:picLocks noChangeAspect="1" noChangeArrowheads="1"/>
          </p:cNvPicPr>
          <p:nvPr/>
        </p:nvPicPr>
        <p:blipFill>
          <a:blip r:embed="rId2" cstate="print">
            <a:lum bright="70000" contrast="-70000"/>
          </a:blip>
          <a:srcRect/>
          <a:stretch>
            <a:fillRect/>
          </a:stretch>
        </p:blipFill>
        <p:spPr bwMode="auto">
          <a:xfrm>
            <a:off x="1547664" y="332656"/>
            <a:ext cx="5832648" cy="2376264"/>
          </a:xfrm>
          <a:prstGeom prst="rect">
            <a:avLst/>
          </a:prstGeom>
          <a:solidFill>
            <a:srgbClr val="002060"/>
          </a:solidFill>
          <a:ln w="38100">
            <a:solidFill>
              <a:srgbClr val="002060"/>
            </a:solidFill>
            <a:miter lim="800000"/>
            <a:headEnd/>
            <a:tailEnd/>
          </a:ln>
        </p:spPr>
      </p:pic>
      <p:pic>
        <p:nvPicPr>
          <p:cNvPr id="4097" name="Picture 1" descr="22"/>
          <p:cNvPicPr>
            <a:picLocks noChangeAspect="1" noChangeArrowheads="1"/>
          </p:cNvPicPr>
          <p:nvPr/>
        </p:nvPicPr>
        <p:blipFill>
          <a:blip r:embed="rId3" cstate="print">
            <a:lum bright="70000" contrast="-70000"/>
          </a:blip>
          <a:srcRect/>
          <a:stretch>
            <a:fillRect/>
          </a:stretch>
        </p:blipFill>
        <p:spPr bwMode="auto">
          <a:xfrm>
            <a:off x="179512" y="4293096"/>
            <a:ext cx="3024336" cy="1760479"/>
          </a:xfrm>
          <a:prstGeom prst="rect">
            <a:avLst/>
          </a:prstGeom>
          <a:noFill/>
          <a:ln w="38100">
            <a:solidFill>
              <a:srgbClr val="002060"/>
            </a:solid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nvGraphicFramePr>
        <p:xfrm>
          <a:off x="179512" y="1628800"/>
          <a:ext cx="8784976" cy="4104460"/>
        </p:xfrm>
        <a:graphic>
          <a:graphicData uri="http://schemas.openxmlformats.org/drawingml/2006/table">
            <a:tbl>
              <a:tblPr/>
              <a:tblGrid>
                <a:gridCol w="4320480"/>
                <a:gridCol w="4464496"/>
              </a:tblGrid>
              <a:tr h="410446">
                <a:tc>
                  <a:txBody>
                    <a:bodyPr/>
                    <a:lstStyle/>
                    <a:p>
                      <a:pPr algn="just">
                        <a:lnSpc>
                          <a:spcPct val="100000"/>
                        </a:lnSpc>
                        <a:spcAft>
                          <a:spcPts val="0"/>
                        </a:spcAft>
                      </a:pPr>
                      <a:r>
                        <a:rPr lang="en-US" sz="1600" b="0" dirty="0">
                          <a:latin typeface="Calibri"/>
                          <a:ea typeface="Times New Roman"/>
                          <a:cs typeface="Times New Roman"/>
                        </a:rPr>
                        <a:t>Why isn’t the doctor feeling well?</a:t>
                      </a:r>
                      <a:endParaRPr lang="es-CO" sz="1600" b="0" dirty="0">
                        <a:latin typeface="Times New Roman"/>
                        <a:ea typeface="Times New Roman"/>
                        <a:cs typeface="Times New Roman"/>
                      </a:endParaRPr>
                    </a:p>
                  </a:txBody>
                  <a:tcPr marL="59543" marR="59543" marT="0" marB="0">
                    <a:lnL w="12700" cap="flat" cmpd="sng" algn="ctr">
                      <a:solidFill>
                        <a:srgbClr val="B6DDE8"/>
                      </a:solidFill>
                      <a:prstDash val="solid"/>
                      <a:round/>
                      <a:headEnd type="none" w="med" len="med"/>
                      <a:tailEnd type="none" w="med" len="med"/>
                    </a:lnL>
                    <a:lnR w="12700" cap="flat" cmpd="sng" algn="ctr">
                      <a:solidFill>
                        <a:srgbClr val="B6DDE8"/>
                      </a:solidFill>
                      <a:prstDash val="solid"/>
                      <a:round/>
                      <a:headEnd type="none" w="med" len="med"/>
                      <a:tailEnd type="none" w="med" len="med"/>
                    </a:lnR>
                    <a:lnT w="12700" cap="flat" cmpd="sng" algn="ctr">
                      <a:solidFill>
                        <a:srgbClr val="B6DDE8"/>
                      </a:solidFill>
                      <a:prstDash val="solid"/>
                      <a:round/>
                      <a:headEnd type="none" w="med" len="med"/>
                      <a:tailEnd type="none" w="med" len="med"/>
                    </a:lnT>
                    <a:lnB w="12700" cap="flat" cmpd="sng" algn="ctr">
                      <a:solidFill>
                        <a:srgbClr val="B6DDE8"/>
                      </a:solidFill>
                      <a:prstDash val="solid"/>
                      <a:round/>
                      <a:headEnd type="none" w="med" len="med"/>
                      <a:tailEnd type="none" w="med" len="med"/>
                    </a:lnB>
                  </a:tcPr>
                </a:tc>
                <a:tc>
                  <a:txBody>
                    <a:bodyPr/>
                    <a:lstStyle/>
                    <a:p>
                      <a:pPr algn="just">
                        <a:lnSpc>
                          <a:spcPct val="100000"/>
                        </a:lnSpc>
                        <a:spcAft>
                          <a:spcPts val="0"/>
                        </a:spcAft>
                      </a:pPr>
                      <a:endParaRPr lang="en-US" sz="1600" b="0">
                        <a:latin typeface="Calibri"/>
                        <a:ea typeface="Times New Roman"/>
                        <a:cs typeface="Times New Roman"/>
                      </a:endParaRPr>
                    </a:p>
                  </a:txBody>
                  <a:tcPr marL="59543" marR="59543" marT="0" marB="0">
                    <a:lnL w="12700" cap="flat" cmpd="sng" algn="ctr">
                      <a:solidFill>
                        <a:srgbClr val="B6DDE8"/>
                      </a:solidFill>
                      <a:prstDash val="solid"/>
                      <a:round/>
                      <a:headEnd type="none" w="med" len="med"/>
                      <a:tailEnd type="none" w="med" len="med"/>
                    </a:lnL>
                    <a:lnR w="12700" cap="flat" cmpd="sng" algn="ctr">
                      <a:solidFill>
                        <a:srgbClr val="B6DDE8"/>
                      </a:solidFill>
                      <a:prstDash val="solid"/>
                      <a:round/>
                      <a:headEnd type="none" w="med" len="med"/>
                      <a:tailEnd type="none" w="med" len="med"/>
                    </a:lnR>
                    <a:lnT w="12700" cap="flat" cmpd="sng" algn="ctr">
                      <a:solidFill>
                        <a:srgbClr val="B6DDE8"/>
                      </a:solidFill>
                      <a:prstDash val="solid"/>
                      <a:round/>
                      <a:headEnd type="none" w="med" len="med"/>
                      <a:tailEnd type="none" w="med" len="med"/>
                    </a:lnT>
                    <a:lnB w="12700" cap="flat" cmpd="sng" algn="ctr">
                      <a:solidFill>
                        <a:srgbClr val="B6DDE8"/>
                      </a:solidFill>
                      <a:prstDash val="solid"/>
                      <a:round/>
                      <a:headEnd type="none" w="med" len="med"/>
                      <a:tailEnd type="none" w="med" len="med"/>
                    </a:lnB>
                  </a:tcPr>
                </a:tc>
              </a:tr>
              <a:tr h="410446">
                <a:tc>
                  <a:txBody>
                    <a:bodyPr/>
                    <a:lstStyle/>
                    <a:p>
                      <a:pPr algn="just">
                        <a:lnSpc>
                          <a:spcPct val="100000"/>
                        </a:lnSpc>
                        <a:spcAft>
                          <a:spcPts val="0"/>
                        </a:spcAft>
                      </a:pPr>
                      <a:r>
                        <a:rPr lang="en-US" sz="1600" b="0" dirty="0">
                          <a:latin typeface="Calibri"/>
                          <a:ea typeface="Times New Roman"/>
                          <a:cs typeface="Times New Roman"/>
                        </a:rPr>
                        <a:t>When are the patients waiting for the doctor?</a:t>
                      </a:r>
                      <a:endParaRPr lang="es-CO" sz="1600" b="0" dirty="0">
                        <a:latin typeface="Times New Roman"/>
                        <a:ea typeface="Times New Roman"/>
                        <a:cs typeface="Times New Roman"/>
                      </a:endParaRPr>
                    </a:p>
                  </a:txBody>
                  <a:tcPr marL="59543" marR="59543" marT="0" marB="0">
                    <a:lnL w="12700" cap="flat" cmpd="sng" algn="ctr">
                      <a:solidFill>
                        <a:srgbClr val="B6DDE8"/>
                      </a:solidFill>
                      <a:prstDash val="solid"/>
                      <a:round/>
                      <a:headEnd type="none" w="med" len="med"/>
                      <a:tailEnd type="none" w="med" len="med"/>
                    </a:lnL>
                    <a:lnR w="12700" cap="flat" cmpd="sng" algn="ctr">
                      <a:solidFill>
                        <a:srgbClr val="B6DDE8"/>
                      </a:solidFill>
                      <a:prstDash val="solid"/>
                      <a:round/>
                      <a:headEnd type="none" w="med" len="med"/>
                      <a:tailEnd type="none" w="med" len="med"/>
                    </a:lnR>
                    <a:lnT w="12700" cap="flat" cmpd="sng" algn="ctr">
                      <a:solidFill>
                        <a:srgbClr val="B6DDE8"/>
                      </a:solidFill>
                      <a:prstDash val="solid"/>
                      <a:round/>
                      <a:headEnd type="none" w="med" len="med"/>
                      <a:tailEnd type="none" w="med" len="med"/>
                    </a:lnT>
                    <a:lnB w="12700" cap="flat" cmpd="sng" algn="ctr">
                      <a:solidFill>
                        <a:srgbClr val="B6DDE8"/>
                      </a:solidFill>
                      <a:prstDash val="solid"/>
                      <a:round/>
                      <a:headEnd type="none" w="med" len="med"/>
                      <a:tailEnd type="none" w="med" len="med"/>
                    </a:lnB>
                  </a:tcPr>
                </a:tc>
                <a:tc>
                  <a:txBody>
                    <a:bodyPr/>
                    <a:lstStyle/>
                    <a:p>
                      <a:pPr algn="just">
                        <a:lnSpc>
                          <a:spcPct val="100000"/>
                        </a:lnSpc>
                        <a:spcAft>
                          <a:spcPts val="0"/>
                        </a:spcAft>
                      </a:pPr>
                      <a:endParaRPr lang="en-US" sz="1600" b="0">
                        <a:latin typeface="Calibri"/>
                        <a:ea typeface="Times New Roman"/>
                        <a:cs typeface="Times New Roman"/>
                      </a:endParaRPr>
                    </a:p>
                  </a:txBody>
                  <a:tcPr marL="59543" marR="59543" marT="0" marB="0">
                    <a:lnL w="12700" cap="flat" cmpd="sng" algn="ctr">
                      <a:solidFill>
                        <a:srgbClr val="B6DDE8"/>
                      </a:solidFill>
                      <a:prstDash val="solid"/>
                      <a:round/>
                      <a:headEnd type="none" w="med" len="med"/>
                      <a:tailEnd type="none" w="med" len="med"/>
                    </a:lnL>
                    <a:lnR w="12700" cap="flat" cmpd="sng" algn="ctr">
                      <a:solidFill>
                        <a:srgbClr val="B6DDE8"/>
                      </a:solidFill>
                      <a:prstDash val="solid"/>
                      <a:round/>
                      <a:headEnd type="none" w="med" len="med"/>
                      <a:tailEnd type="none" w="med" len="med"/>
                    </a:lnR>
                    <a:lnT w="12700" cap="flat" cmpd="sng" algn="ctr">
                      <a:solidFill>
                        <a:srgbClr val="B6DDE8"/>
                      </a:solidFill>
                      <a:prstDash val="solid"/>
                      <a:round/>
                      <a:headEnd type="none" w="med" len="med"/>
                      <a:tailEnd type="none" w="med" len="med"/>
                    </a:lnT>
                    <a:lnB w="12700" cap="flat" cmpd="sng" algn="ctr">
                      <a:solidFill>
                        <a:srgbClr val="B6DDE8"/>
                      </a:solidFill>
                      <a:prstDash val="solid"/>
                      <a:round/>
                      <a:headEnd type="none" w="med" len="med"/>
                      <a:tailEnd type="none" w="med" len="med"/>
                    </a:lnB>
                  </a:tcPr>
                </a:tc>
              </a:tr>
              <a:tr h="410446">
                <a:tc>
                  <a:txBody>
                    <a:bodyPr/>
                    <a:lstStyle/>
                    <a:p>
                      <a:pPr algn="just">
                        <a:lnSpc>
                          <a:spcPct val="100000"/>
                        </a:lnSpc>
                        <a:spcAft>
                          <a:spcPts val="0"/>
                        </a:spcAft>
                      </a:pPr>
                      <a:r>
                        <a:rPr lang="en-US" sz="1600" b="0" dirty="0">
                          <a:latin typeface="Calibri"/>
                          <a:ea typeface="Times New Roman"/>
                          <a:cs typeface="Times New Roman"/>
                        </a:rPr>
                        <a:t>What has happened with Lenny?</a:t>
                      </a:r>
                      <a:endParaRPr lang="es-CO" sz="1600" b="0" dirty="0">
                        <a:latin typeface="Times New Roman"/>
                        <a:ea typeface="Times New Roman"/>
                        <a:cs typeface="Times New Roman"/>
                      </a:endParaRPr>
                    </a:p>
                  </a:txBody>
                  <a:tcPr marL="59543" marR="59543" marT="0" marB="0">
                    <a:lnL w="12700" cap="flat" cmpd="sng" algn="ctr">
                      <a:solidFill>
                        <a:srgbClr val="B6DDE8"/>
                      </a:solidFill>
                      <a:prstDash val="solid"/>
                      <a:round/>
                      <a:headEnd type="none" w="med" len="med"/>
                      <a:tailEnd type="none" w="med" len="med"/>
                    </a:lnL>
                    <a:lnR w="12700" cap="flat" cmpd="sng" algn="ctr">
                      <a:solidFill>
                        <a:srgbClr val="B6DDE8"/>
                      </a:solidFill>
                      <a:prstDash val="solid"/>
                      <a:round/>
                      <a:headEnd type="none" w="med" len="med"/>
                      <a:tailEnd type="none" w="med" len="med"/>
                    </a:lnR>
                    <a:lnT w="12700" cap="flat" cmpd="sng" algn="ctr">
                      <a:solidFill>
                        <a:srgbClr val="B6DDE8"/>
                      </a:solidFill>
                      <a:prstDash val="solid"/>
                      <a:round/>
                      <a:headEnd type="none" w="med" len="med"/>
                      <a:tailEnd type="none" w="med" len="med"/>
                    </a:lnT>
                    <a:lnB w="12700" cap="flat" cmpd="sng" algn="ctr">
                      <a:solidFill>
                        <a:srgbClr val="B6DDE8"/>
                      </a:solidFill>
                      <a:prstDash val="solid"/>
                      <a:round/>
                      <a:headEnd type="none" w="med" len="med"/>
                      <a:tailEnd type="none" w="med" len="med"/>
                    </a:lnB>
                  </a:tcPr>
                </a:tc>
                <a:tc>
                  <a:txBody>
                    <a:bodyPr/>
                    <a:lstStyle/>
                    <a:p>
                      <a:pPr algn="just">
                        <a:lnSpc>
                          <a:spcPct val="100000"/>
                        </a:lnSpc>
                        <a:spcAft>
                          <a:spcPts val="0"/>
                        </a:spcAft>
                      </a:pPr>
                      <a:endParaRPr lang="en-US" sz="1600" b="0">
                        <a:latin typeface="Calibri"/>
                        <a:ea typeface="Times New Roman"/>
                        <a:cs typeface="Times New Roman"/>
                      </a:endParaRPr>
                    </a:p>
                  </a:txBody>
                  <a:tcPr marL="59543" marR="59543" marT="0" marB="0">
                    <a:lnL w="12700" cap="flat" cmpd="sng" algn="ctr">
                      <a:solidFill>
                        <a:srgbClr val="B6DDE8"/>
                      </a:solidFill>
                      <a:prstDash val="solid"/>
                      <a:round/>
                      <a:headEnd type="none" w="med" len="med"/>
                      <a:tailEnd type="none" w="med" len="med"/>
                    </a:lnL>
                    <a:lnR w="12700" cap="flat" cmpd="sng" algn="ctr">
                      <a:solidFill>
                        <a:srgbClr val="B6DDE8"/>
                      </a:solidFill>
                      <a:prstDash val="solid"/>
                      <a:round/>
                      <a:headEnd type="none" w="med" len="med"/>
                      <a:tailEnd type="none" w="med" len="med"/>
                    </a:lnR>
                    <a:lnT w="12700" cap="flat" cmpd="sng" algn="ctr">
                      <a:solidFill>
                        <a:srgbClr val="B6DDE8"/>
                      </a:solidFill>
                      <a:prstDash val="solid"/>
                      <a:round/>
                      <a:headEnd type="none" w="med" len="med"/>
                      <a:tailEnd type="none" w="med" len="med"/>
                    </a:lnT>
                    <a:lnB w="12700" cap="flat" cmpd="sng" algn="ctr">
                      <a:solidFill>
                        <a:srgbClr val="B6DDE8"/>
                      </a:solidFill>
                      <a:prstDash val="solid"/>
                      <a:round/>
                      <a:headEnd type="none" w="med" len="med"/>
                      <a:tailEnd type="none" w="med" len="med"/>
                    </a:lnB>
                  </a:tcPr>
                </a:tc>
              </a:tr>
              <a:tr h="410446">
                <a:tc>
                  <a:txBody>
                    <a:bodyPr/>
                    <a:lstStyle/>
                    <a:p>
                      <a:pPr algn="just">
                        <a:lnSpc>
                          <a:spcPct val="100000"/>
                        </a:lnSpc>
                        <a:spcAft>
                          <a:spcPts val="0"/>
                        </a:spcAft>
                      </a:pPr>
                      <a:r>
                        <a:rPr lang="en-US" sz="1600" b="0" dirty="0">
                          <a:latin typeface="Calibri"/>
                          <a:ea typeface="Times New Roman"/>
                          <a:cs typeface="Times New Roman"/>
                        </a:rPr>
                        <a:t>What does the underlined word “him” refer to?</a:t>
                      </a:r>
                      <a:endParaRPr lang="es-CO" sz="1600" b="0" dirty="0">
                        <a:latin typeface="Times New Roman"/>
                        <a:ea typeface="Times New Roman"/>
                        <a:cs typeface="Times New Roman"/>
                      </a:endParaRPr>
                    </a:p>
                  </a:txBody>
                  <a:tcPr marL="59543" marR="59543" marT="0" marB="0">
                    <a:lnL w="12700" cap="flat" cmpd="sng" algn="ctr">
                      <a:solidFill>
                        <a:srgbClr val="B6DDE8"/>
                      </a:solidFill>
                      <a:prstDash val="solid"/>
                      <a:round/>
                      <a:headEnd type="none" w="med" len="med"/>
                      <a:tailEnd type="none" w="med" len="med"/>
                    </a:lnL>
                    <a:lnR w="12700" cap="flat" cmpd="sng" algn="ctr">
                      <a:solidFill>
                        <a:srgbClr val="B6DDE8"/>
                      </a:solidFill>
                      <a:prstDash val="solid"/>
                      <a:round/>
                      <a:headEnd type="none" w="med" len="med"/>
                      <a:tailEnd type="none" w="med" len="med"/>
                    </a:lnR>
                    <a:lnT w="12700" cap="flat" cmpd="sng" algn="ctr">
                      <a:solidFill>
                        <a:srgbClr val="B6DDE8"/>
                      </a:solidFill>
                      <a:prstDash val="solid"/>
                      <a:round/>
                      <a:headEnd type="none" w="med" len="med"/>
                      <a:tailEnd type="none" w="med" len="med"/>
                    </a:lnT>
                    <a:lnB w="12700" cap="flat" cmpd="sng" algn="ctr">
                      <a:solidFill>
                        <a:srgbClr val="B6DDE8"/>
                      </a:solidFill>
                      <a:prstDash val="solid"/>
                      <a:round/>
                      <a:headEnd type="none" w="med" len="med"/>
                      <a:tailEnd type="none" w="med" len="med"/>
                    </a:lnB>
                  </a:tcPr>
                </a:tc>
                <a:tc>
                  <a:txBody>
                    <a:bodyPr/>
                    <a:lstStyle/>
                    <a:p>
                      <a:pPr algn="just">
                        <a:lnSpc>
                          <a:spcPct val="100000"/>
                        </a:lnSpc>
                        <a:spcAft>
                          <a:spcPts val="0"/>
                        </a:spcAft>
                      </a:pPr>
                      <a:endParaRPr lang="en-US" sz="1600" b="0">
                        <a:latin typeface="Calibri"/>
                        <a:ea typeface="Times New Roman"/>
                        <a:cs typeface="Times New Roman"/>
                      </a:endParaRPr>
                    </a:p>
                  </a:txBody>
                  <a:tcPr marL="59543" marR="59543" marT="0" marB="0">
                    <a:lnL w="12700" cap="flat" cmpd="sng" algn="ctr">
                      <a:solidFill>
                        <a:srgbClr val="B6DDE8"/>
                      </a:solidFill>
                      <a:prstDash val="solid"/>
                      <a:round/>
                      <a:headEnd type="none" w="med" len="med"/>
                      <a:tailEnd type="none" w="med" len="med"/>
                    </a:lnL>
                    <a:lnR w="12700" cap="flat" cmpd="sng" algn="ctr">
                      <a:solidFill>
                        <a:srgbClr val="B6DDE8"/>
                      </a:solidFill>
                      <a:prstDash val="solid"/>
                      <a:round/>
                      <a:headEnd type="none" w="med" len="med"/>
                      <a:tailEnd type="none" w="med" len="med"/>
                    </a:lnR>
                    <a:lnT w="12700" cap="flat" cmpd="sng" algn="ctr">
                      <a:solidFill>
                        <a:srgbClr val="B6DDE8"/>
                      </a:solidFill>
                      <a:prstDash val="solid"/>
                      <a:round/>
                      <a:headEnd type="none" w="med" len="med"/>
                      <a:tailEnd type="none" w="med" len="med"/>
                    </a:lnT>
                    <a:lnB w="12700" cap="flat" cmpd="sng" algn="ctr">
                      <a:solidFill>
                        <a:srgbClr val="B6DDE8"/>
                      </a:solidFill>
                      <a:prstDash val="solid"/>
                      <a:round/>
                      <a:headEnd type="none" w="med" len="med"/>
                      <a:tailEnd type="none" w="med" len="med"/>
                    </a:lnB>
                  </a:tcPr>
                </a:tc>
              </a:tr>
              <a:tr h="410446">
                <a:tc>
                  <a:txBody>
                    <a:bodyPr/>
                    <a:lstStyle/>
                    <a:p>
                      <a:pPr algn="just">
                        <a:lnSpc>
                          <a:spcPct val="100000"/>
                        </a:lnSpc>
                        <a:spcAft>
                          <a:spcPts val="0"/>
                        </a:spcAft>
                      </a:pPr>
                      <a:r>
                        <a:rPr lang="en-US" sz="1600" b="0" dirty="0">
                          <a:latin typeface="Calibri"/>
                          <a:ea typeface="Times New Roman"/>
                          <a:cs typeface="Times New Roman"/>
                        </a:rPr>
                        <a:t>What does the underlined word “them” refer to</a:t>
                      </a:r>
                      <a:endParaRPr lang="es-CO" sz="1600" b="0" dirty="0">
                        <a:latin typeface="Times New Roman"/>
                        <a:ea typeface="Times New Roman"/>
                        <a:cs typeface="Times New Roman"/>
                      </a:endParaRPr>
                    </a:p>
                  </a:txBody>
                  <a:tcPr marL="59543" marR="59543" marT="0" marB="0">
                    <a:lnL w="12700" cap="flat" cmpd="sng" algn="ctr">
                      <a:solidFill>
                        <a:srgbClr val="B6DDE8"/>
                      </a:solidFill>
                      <a:prstDash val="solid"/>
                      <a:round/>
                      <a:headEnd type="none" w="med" len="med"/>
                      <a:tailEnd type="none" w="med" len="med"/>
                    </a:lnL>
                    <a:lnR w="12700" cap="flat" cmpd="sng" algn="ctr">
                      <a:solidFill>
                        <a:srgbClr val="B6DDE8"/>
                      </a:solidFill>
                      <a:prstDash val="solid"/>
                      <a:round/>
                      <a:headEnd type="none" w="med" len="med"/>
                      <a:tailEnd type="none" w="med" len="med"/>
                    </a:lnR>
                    <a:lnT w="12700" cap="flat" cmpd="sng" algn="ctr">
                      <a:solidFill>
                        <a:srgbClr val="B6DDE8"/>
                      </a:solidFill>
                      <a:prstDash val="solid"/>
                      <a:round/>
                      <a:headEnd type="none" w="med" len="med"/>
                      <a:tailEnd type="none" w="med" len="med"/>
                    </a:lnT>
                    <a:lnB w="12700" cap="flat" cmpd="sng" algn="ctr">
                      <a:solidFill>
                        <a:srgbClr val="B6DDE8"/>
                      </a:solidFill>
                      <a:prstDash val="solid"/>
                      <a:round/>
                      <a:headEnd type="none" w="med" len="med"/>
                      <a:tailEnd type="none" w="med" len="med"/>
                    </a:lnB>
                  </a:tcPr>
                </a:tc>
                <a:tc>
                  <a:txBody>
                    <a:bodyPr/>
                    <a:lstStyle/>
                    <a:p>
                      <a:pPr algn="just">
                        <a:lnSpc>
                          <a:spcPct val="100000"/>
                        </a:lnSpc>
                        <a:spcAft>
                          <a:spcPts val="0"/>
                        </a:spcAft>
                      </a:pPr>
                      <a:endParaRPr lang="en-US" sz="1600" b="0" dirty="0">
                        <a:latin typeface="Calibri"/>
                        <a:ea typeface="Times New Roman"/>
                        <a:cs typeface="Times New Roman"/>
                      </a:endParaRPr>
                    </a:p>
                  </a:txBody>
                  <a:tcPr marL="59543" marR="59543" marT="0" marB="0">
                    <a:lnL w="12700" cap="flat" cmpd="sng" algn="ctr">
                      <a:solidFill>
                        <a:srgbClr val="B6DDE8"/>
                      </a:solidFill>
                      <a:prstDash val="solid"/>
                      <a:round/>
                      <a:headEnd type="none" w="med" len="med"/>
                      <a:tailEnd type="none" w="med" len="med"/>
                    </a:lnL>
                    <a:lnR w="12700" cap="flat" cmpd="sng" algn="ctr">
                      <a:solidFill>
                        <a:srgbClr val="B6DDE8"/>
                      </a:solidFill>
                      <a:prstDash val="solid"/>
                      <a:round/>
                      <a:headEnd type="none" w="med" len="med"/>
                      <a:tailEnd type="none" w="med" len="med"/>
                    </a:lnR>
                    <a:lnT w="12700" cap="flat" cmpd="sng" algn="ctr">
                      <a:solidFill>
                        <a:srgbClr val="B6DDE8"/>
                      </a:solidFill>
                      <a:prstDash val="solid"/>
                      <a:round/>
                      <a:headEnd type="none" w="med" len="med"/>
                      <a:tailEnd type="none" w="med" len="med"/>
                    </a:lnT>
                    <a:lnB w="12700" cap="flat" cmpd="sng" algn="ctr">
                      <a:solidFill>
                        <a:srgbClr val="B6DDE8"/>
                      </a:solidFill>
                      <a:prstDash val="solid"/>
                      <a:round/>
                      <a:headEnd type="none" w="med" len="med"/>
                      <a:tailEnd type="none" w="med" len="med"/>
                    </a:lnB>
                  </a:tcPr>
                </a:tc>
              </a:tr>
              <a:tr h="410446">
                <a:tc>
                  <a:txBody>
                    <a:bodyPr/>
                    <a:lstStyle/>
                    <a:p>
                      <a:pPr algn="just">
                        <a:lnSpc>
                          <a:spcPct val="100000"/>
                        </a:lnSpc>
                        <a:spcAft>
                          <a:spcPts val="0"/>
                        </a:spcAft>
                      </a:pPr>
                      <a:r>
                        <a:rPr lang="en-US" sz="1600" b="0" dirty="0">
                          <a:latin typeface="Calibri"/>
                          <a:ea typeface="Times New Roman"/>
                          <a:cs typeface="Times New Roman"/>
                        </a:rPr>
                        <a:t>Why hasn´t the doctor stayed resting at home?</a:t>
                      </a:r>
                      <a:endParaRPr lang="es-CO" sz="1600" b="0" dirty="0">
                        <a:latin typeface="Times New Roman"/>
                        <a:ea typeface="Times New Roman"/>
                        <a:cs typeface="Times New Roman"/>
                      </a:endParaRPr>
                    </a:p>
                  </a:txBody>
                  <a:tcPr marL="59543" marR="59543" marT="0" marB="0">
                    <a:lnL w="12700" cap="flat" cmpd="sng" algn="ctr">
                      <a:solidFill>
                        <a:srgbClr val="B6DDE8"/>
                      </a:solidFill>
                      <a:prstDash val="solid"/>
                      <a:round/>
                      <a:headEnd type="none" w="med" len="med"/>
                      <a:tailEnd type="none" w="med" len="med"/>
                    </a:lnL>
                    <a:lnR w="12700" cap="flat" cmpd="sng" algn="ctr">
                      <a:solidFill>
                        <a:srgbClr val="B6DDE8"/>
                      </a:solidFill>
                      <a:prstDash val="solid"/>
                      <a:round/>
                      <a:headEnd type="none" w="med" len="med"/>
                      <a:tailEnd type="none" w="med" len="med"/>
                    </a:lnR>
                    <a:lnT w="12700" cap="flat" cmpd="sng" algn="ctr">
                      <a:solidFill>
                        <a:srgbClr val="B6DDE8"/>
                      </a:solidFill>
                      <a:prstDash val="solid"/>
                      <a:round/>
                      <a:headEnd type="none" w="med" len="med"/>
                      <a:tailEnd type="none" w="med" len="med"/>
                    </a:lnT>
                    <a:lnB w="12700" cap="flat" cmpd="sng" algn="ctr">
                      <a:solidFill>
                        <a:srgbClr val="B6DDE8"/>
                      </a:solidFill>
                      <a:prstDash val="solid"/>
                      <a:round/>
                      <a:headEnd type="none" w="med" len="med"/>
                      <a:tailEnd type="none" w="med" len="med"/>
                    </a:lnB>
                  </a:tcPr>
                </a:tc>
                <a:tc>
                  <a:txBody>
                    <a:bodyPr/>
                    <a:lstStyle/>
                    <a:p>
                      <a:pPr algn="just">
                        <a:lnSpc>
                          <a:spcPct val="100000"/>
                        </a:lnSpc>
                        <a:spcAft>
                          <a:spcPts val="0"/>
                        </a:spcAft>
                      </a:pPr>
                      <a:endParaRPr lang="en-US" sz="1600" b="0" dirty="0">
                        <a:latin typeface="Calibri"/>
                        <a:ea typeface="Times New Roman"/>
                        <a:cs typeface="Times New Roman"/>
                      </a:endParaRPr>
                    </a:p>
                  </a:txBody>
                  <a:tcPr marL="59543" marR="59543" marT="0" marB="0">
                    <a:lnL w="12700" cap="flat" cmpd="sng" algn="ctr">
                      <a:solidFill>
                        <a:srgbClr val="B6DDE8"/>
                      </a:solidFill>
                      <a:prstDash val="solid"/>
                      <a:round/>
                      <a:headEnd type="none" w="med" len="med"/>
                      <a:tailEnd type="none" w="med" len="med"/>
                    </a:lnL>
                    <a:lnR w="12700" cap="flat" cmpd="sng" algn="ctr">
                      <a:solidFill>
                        <a:srgbClr val="B6DDE8"/>
                      </a:solidFill>
                      <a:prstDash val="solid"/>
                      <a:round/>
                      <a:headEnd type="none" w="med" len="med"/>
                      <a:tailEnd type="none" w="med" len="med"/>
                    </a:lnR>
                    <a:lnT w="12700" cap="flat" cmpd="sng" algn="ctr">
                      <a:solidFill>
                        <a:srgbClr val="B6DDE8"/>
                      </a:solidFill>
                      <a:prstDash val="solid"/>
                      <a:round/>
                      <a:headEnd type="none" w="med" len="med"/>
                      <a:tailEnd type="none" w="med" len="med"/>
                    </a:lnT>
                    <a:lnB w="12700" cap="flat" cmpd="sng" algn="ctr">
                      <a:solidFill>
                        <a:srgbClr val="B6DDE8"/>
                      </a:solidFill>
                      <a:prstDash val="solid"/>
                      <a:round/>
                      <a:headEnd type="none" w="med" len="med"/>
                      <a:tailEnd type="none" w="med" len="med"/>
                    </a:lnB>
                  </a:tcPr>
                </a:tc>
              </a:tr>
              <a:tr h="410446">
                <a:tc>
                  <a:txBody>
                    <a:bodyPr/>
                    <a:lstStyle/>
                    <a:p>
                      <a:pPr algn="just">
                        <a:lnSpc>
                          <a:spcPct val="100000"/>
                        </a:lnSpc>
                        <a:spcAft>
                          <a:spcPts val="0"/>
                        </a:spcAft>
                      </a:pPr>
                      <a:r>
                        <a:rPr lang="en-US" sz="1600" b="0" dirty="0">
                          <a:latin typeface="Calibri"/>
                          <a:ea typeface="Times New Roman"/>
                          <a:cs typeface="Times New Roman"/>
                        </a:rPr>
                        <a:t>Why do you think he is a dedicated doctor?</a:t>
                      </a:r>
                      <a:endParaRPr lang="es-CO" sz="1600" b="0" dirty="0">
                        <a:latin typeface="Times New Roman"/>
                        <a:ea typeface="Times New Roman"/>
                        <a:cs typeface="Times New Roman"/>
                      </a:endParaRPr>
                    </a:p>
                  </a:txBody>
                  <a:tcPr marL="59543" marR="59543" marT="0" marB="0">
                    <a:lnL w="12700" cap="flat" cmpd="sng" algn="ctr">
                      <a:solidFill>
                        <a:srgbClr val="B6DDE8"/>
                      </a:solidFill>
                      <a:prstDash val="solid"/>
                      <a:round/>
                      <a:headEnd type="none" w="med" len="med"/>
                      <a:tailEnd type="none" w="med" len="med"/>
                    </a:lnL>
                    <a:lnR w="12700" cap="flat" cmpd="sng" algn="ctr">
                      <a:solidFill>
                        <a:srgbClr val="B6DDE8"/>
                      </a:solidFill>
                      <a:prstDash val="solid"/>
                      <a:round/>
                      <a:headEnd type="none" w="med" len="med"/>
                      <a:tailEnd type="none" w="med" len="med"/>
                    </a:lnR>
                    <a:lnT w="12700" cap="flat" cmpd="sng" algn="ctr">
                      <a:solidFill>
                        <a:srgbClr val="B6DDE8"/>
                      </a:solidFill>
                      <a:prstDash val="solid"/>
                      <a:round/>
                      <a:headEnd type="none" w="med" len="med"/>
                      <a:tailEnd type="none" w="med" len="med"/>
                    </a:lnT>
                    <a:lnB w="12700" cap="flat" cmpd="sng" algn="ctr">
                      <a:solidFill>
                        <a:srgbClr val="B6DDE8"/>
                      </a:solidFill>
                      <a:prstDash val="solid"/>
                      <a:round/>
                      <a:headEnd type="none" w="med" len="med"/>
                      <a:tailEnd type="none" w="med" len="med"/>
                    </a:lnB>
                  </a:tcPr>
                </a:tc>
                <a:tc>
                  <a:txBody>
                    <a:bodyPr/>
                    <a:lstStyle/>
                    <a:p>
                      <a:pPr algn="just">
                        <a:lnSpc>
                          <a:spcPct val="100000"/>
                        </a:lnSpc>
                        <a:spcAft>
                          <a:spcPts val="0"/>
                        </a:spcAft>
                      </a:pPr>
                      <a:endParaRPr lang="en-US" sz="1600" b="0">
                        <a:latin typeface="Calibri"/>
                        <a:ea typeface="Times New Roman"/>
                        <a:cs typeface="Times New Roman"/>
                      </a:endParaRPr>
                    </a:p>
                  </a:txBody>
                  <a:tcPr marL="59543" marR="59543" marT="0" marB="0">
                    <a:lnL w="12700" cap="flat" cmpd="sng" algn="ctr">
                      <a:solidFill>
                        <a:srgbClr val="B6DDE8"/>
                      </a:solidFill>
                      <a:prstDash val="solid"/>
                      <a:round/>
                      <a:headEnd type="none" w="med" len="med"/>
                      <a:tailEnd type="none" w="med" len="med"/>
                    </a:lnL>
                    <a:lnR w="12700" cap="flat" cmpd="sng" algn="ctr">
                      <a:solidFill>
                        <a:srgbClr val="B6DDE8"/>
                      </a:solidFill>
                      <a:prstDash val="solid"/>
                      <a:round/>
                      <a:headEnd type="none" w="med" len="med"/>
                      <a:tailEnd type="none" w="med" len="med"/>
                    </a:lnR>
                    <a:lnT w="12700" cap="flat" cmpd="sng" algn="ctr">
                      <a:solidFill>
                        <a:srgbClr val="B6DDE8"/>
                      </a:solidFill>
                      <a:prstDash val="solid"/>
                      <a:round/>
                      <a:headEnd type="none" w="med" len="med"/>
                      <a:tailEnd type="none" w="med" len="med"/>
                    </a:lnT>
                    <a:lnB w="12700" cap="flat" cmpd="sng" algn="ctr">
                      <a:solidFill>
                        <a:srgbClr val="B6DDE8"/>
                      </a:solidFill>
                      <a:prstDash val="solid"/>
                      <a:round/>
                      <a:headEnd type="none" w="med" len="med"/>
                      <a:tailEnd type="none" w="med" len="med"/>
                    </a:lnB>
                  </a:tcPr>
                </a:tc>
              </a:tr>
              <a:tr h="410446">
                <a:tc>
                  <a:txBody>
                    <a:bodyPr/>
                    <a:lstStyle/>
                    <a:p>
                      <a:pPr algn="just">
                        <a:lnSpc>
                          <a:spcPct val="100000"/>
                        </a:lnSpc>
                        <a:spcAft>
                          <a:spcPts val="0"/>
                        </a:spcAft>
                      </a:pPr>
                      <a:r>
                        <a:rPr lang="en-US" sz="1600" b="0" dirty="0">
                          <a:latin typeface="Calibri"/>
                          <a:ea typeface="Times New Roman"/>
                          <a:cs typeface="Times New Roman"/>
                        </a:rPr>
                        <a:t>How often does the doctor work?</a:t>
                      </a:r>
                      <a:endParaRPr lang="es-CO" sz="1600" b="0" dirty="0">
                        <a:latin typeface="Times New Roman"/>
                        <a:ea typeface="Times New Roman"/>
                        <a:cs typeface="Times New Roman"/>
                      </a:endParaRPr>
                    </a:p>
                  </a:txBody>
                  <a:tcPr marL="59543" marR="59543" marT="0" marB="0">
                    <a:lnL w="12700" cap="flat" cmpd="sng" algn="ctr">
                      <a:solidFill>
                        <a:srgbClr val="B6DDE8"/>
                      </a:solidFill>
                      <a:prstDash val="solid"/>
                      <a:round/>
                      <a:headEnd type="none" w="med" len="med"/>
                      <a:tailEnd type="none" w="med" len="med"/>
                    </a:lnL>
                    <a:lnR w="12700" cap="flat" cmpd="sng" algn="ctr">
                      <a:solidFill>
                        <a:srgbClr val="B6DDE8"/>
                      </a:solidFill>
                      <a:prstDash val="solid"/>
                      <a:round/>
                      <a:headEnd type="none" w="med" len="med"/>
                      <a:tailEnd type="none" w="med" len="med"/>
                    </a:lnR>
                    <a:lnT w="12700" cap="flat" cmpd="sng" algn="ctr">
                      <a:solidFill>
                        <a:srgbClr val="B6DDE8"/>
                      </a:solidFill>
                      <a:prstDash val="solid"/>
                      <a:round/>
                      <a:headEnd type="none" w="med" len="med"/>
                      <a:tailEnd type="none" w="med" len="med"/>
                    </a:lnT>
                    <a:lnB w="12700" cap="flat" cmpd="sng" algn="ctr">
                      <a:solidFill>
                        <a:srgbClr val="B6DDE8"/>
                      </a:solidFill>
                      <a:prstDash val="solid"/>
                      <a:round/>
                      <a:headEnd type="none" w="med" len="med"/>
                      <a:tailEnd type="none" w="med" len="med"/>
                    </a:lnB>
                  </a:tcPr>
                </a:tc>
                <a:tc>
                  <a:txBody>
                    <a:bodyPr/>
                    <a:lstStyle/>
                    <a:p>
                      <a:pPr algn="just">
                        <a:lnSpc>
                          <a:spcPct val="100000"/>
                        </a:lnSpc>
                        <a:spcAft>
                          <a:spcPts val="0"/>
                        </a:spcAft>
                      </a:pPr>
                      <a:endParaRPr lang="en-US" sz="1600" b="0">
                        <a:latin typeface="Calibri"/>
                        <a:ea typeface="Times New Roman"/>
                        <a:cs typeface="Times New Roman"/>
                      </a:endParaRPr>
                    </a:p>
                  </a:txBody>
                  <a:tcPr marL="59543" marR="59543" marT="0" marB="0">
                    <a:lnL w="12700" cap="flat" cmpd="sng" algn="ctr">
                      <a:solidFill>
                        <a:srgbClr val="B6DDE8"/>
                      </a:solidFill>
                      <a:prstDash val="solid"/>
                      <a:round/>
                      <a:headEnd type="none" w="med" len="med"/>
                      <a:tailEnd type="none" w="med" len="med"/>
                    </a:lnL>
                    <a:lnR w="12700" cap="flat" cmpd="sng" algn="ctr">
                      <a:solidFill>
                        <a:srgbClr val="B6DDE8"/>
                      </a:solidFill>
                      <a:prstDash val="solid"/>
                      <a:round/>
                      <a:headEnd type="none" w="med" len="med"/>
                      <a:tailEnd type="none" w="med" len="med"/>
                    </a:lnR>
                    <a:lnT w="12700" cap="flat" cmpd="sng" algn="ctr">
                      <a:solidFill>
                        <a:srgbClr val="B6DDE8"/>
                      </a:solidFill>
                      <a:prstDash val="solid"/>
                      <a:round/>
                      <a:headEnd type="none" w="med" len="med"/>
                      <a:tailEnd type="none" w="med" len="med"/>
                    </a:lnT>
                    <a:lnB w="12700" cap="flat" cmpd="sng" algn="ctr">
                      <a:solidFill>
                        <a:srgbClr val="B6DDE8"/>
                      </a:solidFill>
                      <a:prstDash val="solid"/>
                      <a:round/>
                      <a:headEnd type="none" w="med" len="med"/>
                      <a:tailEnd type="none" w="med" len="med"/>
                    </a:lnB>
                  </a:tcPr>
                </a:tc>
              </a:tr>
              <a:tr h="410446">
                <a:tc>
                  <a:txBody>
                    <a:bodyPr/>
                    <a:lstStyle/>
                    <a:p>
                      <a:pPr algn="just">
                        <a:lnSpc>
                          <a:spcPct val="100000"/>
                        </a:lnSpc>
                        <a:spcAft>
                          <a:spcPts val="0"/>
                        </a:spcAft>
                      </a:pPr>
                      <a:r>
                        <a:rPr lang="en-US" sz="1600" b="0" dirty="0">
                          <a:latin typeface="Calibri"/>
                          <a:ea typeface="Times New Roman"/>
                          <a:cs typeface="Times New Roman"/>
                        </a:rPr>
                        <a:t>Where are there many patients?</a:t>
                      </a:r>
                      <a:endParaRPr lang="es-CO" sz="1600" b="0" dirty="0">
                        <a:latin typeface="Times New Roman"/>
                        <a:ea typeface="Times New Roman"/>
                        <a:cs typeface="Times New Roman"/>
                      </a:endParaRPr>
                    </a:p>
                  </a:txBody>
                  <a:tcPr marL="59543" marR="59543" marT="0" marB="0">
                    <a:lnL w="12700" cap="flat" cmpd="sng" algn="ctr">
                      <a:solidFill>
                        <a:srgbClr val="B6DDE8"/>
                      </a:solidFill>
                      <a:prstDash val="solid"/>
                      <a:round/>
                      <a:headEnd type="none" w="med" len="med"/>
                      <a:tailEnd type="none" w="med" len="med"/>
                    </a:lnL>
                    <a:lnR w="12700" cap="flat" cmpd="sng" algn="ctr">
                      <a:solidFill>
                        <a:srgbClr val="B6DDE8"/>
                      </a:solidFill>
                      <a:prstDash val="solid"/>
                      <a:round/>
                      <a:headEnd type="none" w="med" len="med"/>
                      <a:tailEnd type="none" w="med" len="med"/>
                    </a:lnR>
                    <a:lnT w="12700" cap="flat" cmpd="sng" algn="ctr">
                      <a:solidFill>
                        <a:srgbClr val="B6DDE8"/>
                      </a:solidFill>
                      <a:prstDash val="solid"/>
                      <a:round/>
                      <a:headEnd type="none" w="med" len="med"/>
                      <a:tailEnd type="none" w="med" len="med"/>
                    </a:lnT>
                    <a:lnB w="12700" cap="flat" cmpd="sng" algn="ctr">
                      <a:solidFill>
                        <a:srgbClr val="B6DDE8"/>
                      </a:solidFill>
                      <a:prstDash val="solid"/>
                      <a:round/>
                      <a:headEnd type="none" w="med" len="med"/>
                      <a:tailEnd type="none" w="med" len="med"/>
                    </a:lnB>
                  </a:tcPr>
                </a:tc>
                <a:tc>
                  <a:txBody>
                    <a:bodyPr/>
                    <a:lstStyle/>
                    <a:p>
                      <a:pPr algn="just">
                        <a:lnSpc>
                          <a:spcPct val="100000"/>
                        </a:lnSpc>
                        <a:spcAft>
                          <a:spcPts val="0"/>
                        </a:spcAft>
                      </a:pPr>
                      <a:endParaRPr lang="en-US" sz="1600" b="0" dirty="0">
                        <a:latin typeface="Calibri"/>
                        <a:ea typeface="Times New Roman"/>
                        <a:cs typeface="Times New Roman"/>
                      </a:endParaRPr>
                    </a:p>
                  </a:txBody>
                  <a:tcPr marL="59543" marR="59543" marT="0" marB="0">
                    <a:lnL w="12700" cap="flat" cmpd="sng" algn="ctr">
                      <a:solidFill>
                        <a:srgbClr val="B6DDE8"/>
                      </a:solidFill>
                      <a:prstDash val="solid"/>
                      <a:round/>
                      <a:headEnd type="none" w="med" len="med"/>
                      <a:tailEnd type="none" w="med" len="med"/>
                    </a:lnL>
                    <a:lnR w="12700" cap="flat" cmpd="sng" algn="ctr">
                      <a:solidFill>
                        <a:srgbClr val="B6DDE8"/>
                      </a:solidFill>
                      <a:prstDash val="solid"/>
                      <a:round/>
                      <a:headEnd type="none" w="med" len="med"/>
                      <a:tailEnd type="none" w="med" len="med"/>
                    </a:lnR>
                    <a:lnT w="12700" cap="flat" cmpd="sng" algn="ctr">
                      <a:solidFill>
                        <a:srgbClr val="B6DDE8"/>
                      </a:solidFill>
                      <a:prstDash val="solid"/>
                      <a:round/>
                      <a:headEnd type="none" w="med" len="med"/>
                      <a:tailEnd type="none" w="med" len="med"/>
                    </a:lnT>
                    <a:lnB w="12700" cap="flat" cmpd="sng" algn="ctr">
                      <a:solidFill>
                        <a:srgbClr val="B6DDE8"/>
                      </a:solidFill>
                      <a:prstDash val="solid"/>
                      <a:round/>
                      <a:headEnd type="none" w="med" len="med"/>
                      <a:tailEnd type="none" w="med" len="med"/>
                    </a:lnB>
                  </a:tcPr>
                </a:tc>
              </a:tr>
              <a:tr h="410446">
                <a:tc>
                  <a:txBody>
                    <a:bodyPr/>
                    <a:lstStyle/>
                    <a:p>
                      <a:pPr algn="just">
                        <a:lnSpc>
                          <a:spcPct val="100000"/>
                        </a:lnSpc>
                        <a:spcAft>
                          <a:spcPts val="0"/>
                        </a:spcAft>
                      </a:pPr>
                      <a:r>
                        <a:rPr lang="en-US" sz="1600" b="0">
                          <a:latin typeface="Calibri"/>
                          <a:ea typeface="Times New Roman"/>
                          <a:cs typeface="Times New Roman"/>
                        </a:rPr>
                        <a:t>How is Dr. Fernando feeling?</a:t>
                      </a:r>
                      <a:endParaRPr lang="es-CO" sz="1600" b="0">
                        <a:latin typeface="Times New Roman"/>
                        <a:ea typeface="Times New Roman"/>
                        <a:cs typeface="Times New Roman"/>
                      </a:endParaRPr>
                    </a:p>
                  </a:txBody>
                  <a:tcPr marL="59543" marR="59543" marT="0" marB="0">
                    <a:lnL w="12700" cap="flat" cmpd="sng" algn="ctr">
                      <a:solidFill>
                        <a:srgbClr val="B6DDE8"/>
                      </a:solidFill>
                      <a:prstDash val="solid"/>
                      <a:round/>
                      <a:headEnd type="none" w="med" len="med"/>
                      <a:tailEnd type="none" w="med" len="med"/>
                    </a:lnL>
                    <a:lnR w="12700" cap="flat" cmpd="sng" algn="ctr">
                      <a:solidFill>
                        <a:srgbClr val="B6DDE8"/>
                      </a:solidFill>
                      <a:prstDash val="solid"/>
                      <a:round/>
                      <a:headEnd type="none" w="med" len="med"/>
                      <a:tailEnd type="none" w="med" len="med"/>
                    </a:lnR>
                    <a:lnT w="12700" cap="flat" cmpd="sng" algn="ctr">
                      <a:solidFill>
                        <a:srgbClr val="B6DDE8"/>
                      </a:solidFill>
                      <a:prstDash val="solid"/>
                      <a:round/>
                      <a:headEnd type="none" w="med" len="med"/>
                      <a:tailEnd type="none" w="med" len="med"/>
                    </a:lnT>
                    <a:lnB w="12700" cap="flat" cmpd="sng" algn="ctr">
                      <a:solidFill>
                        <a:srgbClr val="B6DDE8"/>
                      </a:solidFill>
                      <a:prstDash val="solid"/>
                      <a:round/>
                      <a:headEnd type="none" w="med" len="med"/>
                      <a:tailEnd type="none" w="med" len="med"/>
                    </a:lnB>
                  </a:tcPr>
                </a:tc>
                <a:tc>
                  <a:txBody>
                    <a:bodyPr/>
                    <a:lstStyle/>
                    <a:p>
                      <a:pPr algn="just">
                        <a:lnSpc>
                          <a:spcPct val="100000"/>
                        </a:lnSpc>
                        <a:spcAft>
                          <a:spcPts val="0"/>
                        </a:spcAft>
                      </a:pPr>
                      <a:endParaRPr lang="en-US" sz="1600" b="0" dirty="0">
                        <a:latin typeface="Calibri"/>
                        <a:ea typeface="Times New Roman"/>
                        <a:cs typeface="Times New Roman"/>
                      </a:endParaRPr>
                    </a:p>
                  </a:txBody>
                  <a:tcPr marL="59543" marR="59543" marT="0" marB="0">
                    <a:lnL w="12700" cap="flat" cmpd="sng" algn="ctr">
                      <a:solidFill>
                        <a:srgbClr val="B6DDE8"/>
                      </a:solidFill>
                      <a:prstDash val="solid"/>
                      <a:round/>
                      <a:headEnd type="none" w="med" len="med"/>
                      <a:tailEnd type="none" w="med" len="med"/>
                    </a:lnL>
                    <a:lnR w="12700" cap="flat" cmpd="sng" algn="ctr">
                      <a:solidFill>
                        <a:srgbClr val="B6DDE8"/>
                      </a:solidFill>
                      <a:prstDash val="solid"/>
                      <a:round/>
                      <a:headEnd type="none" w="med" len="med"/>
                      <a:tailEnd type="none" w="med" len="med"/>
                    </a:lnR>
                    <a:lnT w="12700" cap="flat" cmpd="sng" algn="ctr">
                      <a:solidFill>
                        <a:srgbClr val="B6DDE8"/>
                      </a:solidFill>
                      <a:prstDash val="solid"/>
                      <a:round/>
                      <a:headEnd type="none" w="med" len="med"/>
                      <a:tailEnd type="none" w="med" len="med"/>
                    </a:lnT>
                    <a:lnB w="12700" cap="flat" cmpd="sng" algn="ctr">
                      <a:solidFill>
                        <a:srgbClr val="B6DDE8"/>
                      </a:solidFill>
                      <a:prstDash val="solid"/>
                      <a:round/>
                      <a:headEnd type="none" w="med" len="med"/>
                      <a:tailEnd type="none" w="med" len="med"/>
                    </a:lnB>
                  </a:tcPr>
                </a:tc>
              </a:tr>
            </a:tbl>
          </a:graphicData>
        </a:graphic>
      </p:graphicFrame>
      <p:sp>
        <p:nvSpPr>
          <p:cNvPr id="5" name="4 CuadroTexto"/>
          <p:cNvSpPr txBox="1"/>
          <p:nvPr/>
        </p:nvSpPr>
        <p:spPr>
          <a:xfrm>
            <a:off x="0" y="0"/>
            <a:ext cx="9144000" cy="1338828"/>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just">
              <a:lnSpc>
                <a:spcPct val="200000"/>
              </a:lnSpc>
            </a:pPr>
            <a:endParaRPr lang="en-US" sz="900" dirty="0" smtClean="0"/>
          </a:p>
          <a:p>
            <a:pPr algn="just">
              <a:lnSpc>
                <a:spcPct val="200000"/>
              </a:lnSpc>
            </a:pPr>
            <a:endParaRPr lang="en-US" sz="900" dirty="0" smtClean="0"/>
          </a:p>
          <a:p>
            <a:pPr algn="just"/>
            <a:r>
              <a:rPr lang="en-US" dirty="0" smtClean="0"/>
              <a:t>According to the last reading answer next questions.</a:t>
            </a:r>
          </a:p>
          <a:p>
            <a:pPr algn="just"/>
            <a:endParaRPr lang="en-US" dirty="0" smtClean="0"/>
          </a:p>
          <a:p>
            <a:pPr algn="just"/>
            <a:endParaRPr lang="en-US" sz="9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nvGraphicFramePr>
        <p:xfrm>
          <a:off x="179510" y="908718"/>
          <a:ext cx="8784978" cy="4914934"/>
        </p:xfrm>
        <a:graphic>
          <a:graphicData uri="http://schemas.openxmlformats.org/drawingml/2006/table">
            <a:tbl>
              <a:tblPr/>
              <a:tblGrid>
                <a:gridCol w="250279"/>
                <a:gridCol w="1247464"/>
                <a:gridCol w="1445799"/>
                <a:gridCol w="1507975"/>
                <a:gridCol w="1444224"/>
                <a:gridCol w="1444224"/>
                <a:gridCol w="1445013"/>
              </a:tblGrid>
              <a:tr h="315297">
                <a:tc gridSpan="7">
                  <a:txBody>
                    <a:bodyPr/>
                    <a:lstStyle/>
                    <a:p>
                      <a:pPr algn="ctr">
                        <a:spcAft>
                          <a:spcPts val="0"/>
                        </a:spcAft>
                      </a:pPr>
                      <a:r>
                        <a:rPr lang="en-US" sz="1400" b="1" dirty="0">
                          <a:latin typeface="Calibri" pitchFamily="34" charset="0"/>
                          <a:ea typeface="Times New Roman"/>
                          <a:cs typeface="Calibri" pitchFamily="34" charset="0"/>
                        </a:rPr>
                        <a:t>IMPERATIVE SENTENCES</a:t>
                      </a:r>
                      <a:endParaRPr lang="es-CO" sz="1400" dirty="0">
                        <a:latin typeface="Calibri" pitchFamily="34" charset="0"/>
                        <a:ea typeface="Times New Roman"/>
                        <a:cs typeface="Calibri" pitchFamily="34" charset="0"/>
                      </a:endParaRPr>
                    </a:p>
                  </a:txBody>
                  <a:tcPr marL="58983" marR="58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DFEC"/>
                    </a:solidFill>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r>
              <a:tr h="631547">
                <a:tc gridSpan="2">
                  <a:txBody>
                    <a:bodyPr/>
                    <a:lstStyle/>
                    <a:p>
                      <a:pPr algn="ctr">
                        <a:spcAft>
                          <a:spcPts val="0"/>
                        </a:spcAft>
                      </a:pPr>
                      <a:r>
                        <a:rPr lang="en-US" sz="1400" b="1">
                          <a:latin typeface="Calibri" pitchFamily="34" charset="0"/>
                          <a:ea typeface="Times New Roman"/>
                          <a:cs typeface="Calibri" pitchFamily="34" charset="0"/>
                        </a:rPr>
                        <a:t>Give orders</a:t>
                      </a:r>
                      <a:endParaRPr lang="es-CO" sz="1400">
                        <a:latin typeface="Calibri" pitchFamily="34" charset="0"/>
                        <a:ea typeface="Times New Roman"/>
                        <a:cs typeface="Calibri" pitchFamily="34" charset="0"/>
                      </a:endParaRPr>
                    </a:p>
                  </a:txBody>
                  <a:tcPr marL="58983" marR="58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hMerge="1">
                  <a:txBody>
                    <a:bodyPr/>
                    <a:lstStyle/>
                    <a:p>
                      <a:endParaRPr lang="es-CO"/>
                    </a:p>
                  </a:txBody>
                  <a:tcPr/>
                </a:tc>
                <a:tc>
                  <a:txBody>
                    <a:bodyPr/>
                    <a:lstStyle/>
                    <a:p>
                      <a:pPr algn="ctr">
                        <a:spcAft>
                          <a:spcPts val="0"/>
                        </a:spcAft>
                      </a:pPr>
                      <a:r>
                        <a:rPr lang="en-US" sz="1400" b="1">
                          <a:latin typeface="Calibri" pitchFamily="34" charset="0"/>
                          <a:ea typeface="Times New Roman"/>
                          <a:cs typeface="Calibri" pitchFamily="34" charset="0"/>
                        </a:rPr>
                        <a:t>Give directions</a:t>
                      </a:r>
                      <a:endParaRPr lang="es-CO" sz="1400">
                        <a:latin typeface="Calibri" pitchFamily="34" charset="0"/>
                        <a:ea typeface="Times New Roman"/>
                        <a:cs typeface="Calibri" pitchFamily="34" charset="0"/>
                      </a:endParaRPr>
                    </a:p>
                  </a:txBody>
                  <a:tcPr marL="58983" marR="58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algn="ctr">
                        <a:spcAft>
                          <a:spcPts val="0"/>
                        </a:spcAft>
                      </a:pPr>
                      <a:r>
                        <a:rPr lang="en-US" sz="1400" b="1" dirty="0">
                          <a:latin typeface="Calibri" pitchFamily="34" charset="0"/>
                          <a:ea typeface="Times New Roman"/>
                          <a:cs typeface="Calibri" pitchFamily="34" charset="0"/>
                        </a:rPr>
                        <a:t>Make requests (please)</a:t>
                      </a:r>
                      <a:endParaRPr lang="es-CO" sz="1400" dirty="0">
                        <a:latin typeface="Calibri" pitchFamily="34" charset="0"/>
                        <a:ea typeface="Times New Roman"/>
                        <a:cs typeface="Calibri" pitchFamily="34" charset="0"/>
                      </a:endParaRPr>
                    </a:p>
                  </a:txBody>
                  <a:tcPr marL="58983" marR="58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algn="ctr">
                        <a:spcAft>
                          <a:spcPts val="0"/>
                        </a:spcAft>
                      </a:pPr>
                      <a:r>
                        <a:rPr lang="en-US" sz="1400" b="1">
                          <a:latin typeface="Calibri" pitchFamily="34" charset="0"/>
                          <a:ea typeface="Times New Roman"/>
                          <a:cs typeface="Calibri" pitchFamily="34" charset="0"/>
                        </a:rPr>
                        <a:t>Give advice</a:t>
                      </a:r>
                      <a:endParaRPr lang="es-CO" sz="1400">
                        <a:latin typeface="Calibri" pitchFamily="34" charset="0"/>
                        <a:ea typeface="Times New Roman"/>
                        <a:cs typeface="Calibri" pitchFamily="34" charset="0"/>
                      </a:endParaRPr>
                    </a:p>
                  </a:txBody>
                  <a:tcPr marL="58983" marR="58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algn="ctr">
                        <a:spcAft>
                          <a:spcPts val="0"/>
                        </a:spcAft>
                      </a:pPr>
                      <a:r>
                        <a:rPr lang="en-US" sz="1400" b="1">
                          <a:latin typeface="Calibri" pitchFamily="34" charset="0"/>
                          <a:ea typeface="Times New Roman"/>
                          <a:cs typeface="Calibri" pitchFamily="34" charset="0"/>
                        </a:rPr>
                        <a:t>Give warming</a:t>
                      </a:r>
                      <a:endParaRPr lang="es-CO" sz="1400">
                        <a:latin typeface="Calibri" pitchFamily="34" charset="0"/>
                        <a:ea typeface="Times New Roman"/>
                        <a:cs typeface="Calibri" pitchFamily="34" charset="0"/>
                      </a:endParaRPr>
                    </a:p>
                  </a:txBody>
                  <a:tcPr marL="58983" marR="58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algn="ctr">
                        <a:spcAft>
                          <a:spcPts val="0"/>
                        </a:spcAft>
                      </a:pPr>
                      <a:r>
                        <a:rPr lang="en-US" sz="1400" b="1">
                          <a:latin typeface="Calibri" pitchFamily="34" charset="0"/>
                          <a:ea typeface="Times New Roman"/>
                          <a:cs typeface="Calibri" pitchFamily="34" charset="0"/>
                        </a:rPr>
                        <a:t>Invite someone</a:t>
                      </a:r>
                      <a:endParaRPr lang="es-CO" sz="1400">
                        <a:latin typeface="Calibri" pitchFamily="34" charset="0"/>
                        <a:ea typeface="Times New Roman"/>
                        <a:cs typeface="Calibri" pitchFamily="34" charset="0"/>
                      </a:endParaRPr>
                    </a:p>
                  </a:txBody>
                  <a:tcPr marL="58983" marR="58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r>
              <a:tr h="1357414">
                <a:tc gridSpan="2">
                  <a:txBody>
                    <a:bodyPr/>
                    <a:lstStyle/>
                    <a:p>
                      <a:pPr algn="just">
                        <a:spcAft>
                          <a:spcPts val="0"/>
                        </a:spcAft>
                      </a:pPr>
                      <a:r>
                        <a:rPr lang="en-US" sz="1400">
                          <a:latin typeface="Calibri" pitchFamily="34" charset="0"/>
                          <a:ea typeface="Times New Roman"/>
                          <a:cs typeface="Calibri" pitchFamily="34" charset="0"/>
                        </a:rPr>
                        <a:t>Somebody is having a bad behavior in a chat</a:t>
                      </a:r>
                      <a:endParaRPr lang="es-CO" sz="1400">
                        <a:latin typeface="Calibri" pitchFamily="34" charset="0"/>
                        <a:ea typeface="Times New Roman"/>
                        <a:cs typeface="Calibri" pitchFamily="34" charset="0"/>
                      </a:endParaRPr>
                    </a:p>
                  </a:txBody>
                  <a:tcPr marL="58983" marR="58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CO"/>
                    </a:p>
                  </a:txBody>
                  <a:tcPr/>
                </a:tc>
                <a:tc>
                  <a:txBody>
                    <a:bodyPr/>
                    <a:lstStyle/>
                    <a:p>
                      <a:pPr algn="just">
                        <a:spcAft>
                          <a:spcPts val="0"/>
                        </a:spcAft>
                      </a:pPr>
                      <a:r>
                        <a:rPr lang="en-US" sz="1400">
                          <a:latin typeface="Calibri" pitchFamily="34" charset="0"/>
                          <a:ea typeface="Times New Roman"/>
                          <a:cs typeface="Calibri" pitchFamily="34" charset="0"/>
                        </a:rPr>
                        <a:t>A child needs to cross the street, but he doesn’t know how to do it.</a:t>
                      </a:r>
                      <a:endParaRPr lang="es-CO" sz="1400">
                        <a:latin typeface="Calibri" pitchFamily="34" charset="0"/>
                        <a:ea typeface="Times New Roman"/>
                        <a:cs typeface="Calibri" pitchFamily="34" charset="0"/>
                      </a:endParaRPr>
                    </a:p>
                  </a:txBody>
                  <a:tcPr marL="58983" marR="58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400" dirty="0">
                          <a:latin typeface="Calibri" pitchFamily="34" charset="0"/>
                          <a:ea typeface="Times New Roman"/>
                          <a:cs typeface="Calibri" pitchFamily="34" charset="0"/>
                        </a:rPr>
                        <a:t>You need to keep in touch with you teacher now to make a socialization process</a:t>
                      </a:r>
                      <a:endParaRPr lang="es-CO" sz="1400" dirty="0">
                        <a:latin typeface="Calibri" pitchFamily="34" charset="0"/>
                        <a:ea typeface="Times New Roman"/>
                        <a:cs typeface="Calibri" pitchFamily="34" charset="0"/>
                      </a:endParaRPr>
                    </a:p>
                  </a:txBody>
                  <a:tcPr marL="58983" marR="58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400" dirty="0">
                          <a:latin typeface="Calibri" pitchFamily="34" charset="0"/>
                          <a:ea typeface="Times New Roman"/>
                          <a:cs typeface="Calibri" pitchFamily="34" charset="0"/>
                        </a:rPr>
                        <a:t>Your female best friend is in trouble, she is pregnant, and nobody else knows.</a:t>
                      </a:r>
                      <a:endParaRPr lang="es-CO" sz="1400" dirty="0">
                        <a:latin typeface="Calibri" pitchFamily="34" charset="0"/>
                        <a:ea typeface="Times New Roman"/>
                        <a:cs typeface="Calibri" pitchFamily="34" charset="0"/>
                      </a:endParaRPr>
                    </a:p>
                  </a:txBody>
                  <a:tcPr marL="58983" marR="58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400">
                          <a:latin typeface="Calibri" pitchFamily="34" charset="0"/>
                          <a:ea typeface="Times New Roman"/>
                          <a:cs typeface="Calibri" pitchFamily="34" charset="0"/>
                        </a:rPr>
                        <a:t>You want to leave at the weekend, but your parents will be worried, so they say  you:</a:t>
                      </a:r>
                      <a:endParaRPr lang="es-CO" sz="1400">
                        <a:latin typeface="Calibri" pitchFamily="34" charset="0"/>
                        <a:ea typeface="Times New Roman"/>
                        <a:cs typeface="Calibri" pitchFamily="34" charset="0"/>
                      </a:endParaRPr>
                    </a:p>
                  </a:txBody>
                  <a:tcPr marL="58983" marR="58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400">
                          <a:latin typeface="Calibri" pitchFamily="34" charset="0"/>
                          <a:ea typeface="Times New Roman"/>
                          <a:cs typeface="Calibri" pitchFamily="34" charset="0"/>
                        </a:rPr>
                        <a:t>You are in love, and you are having a date for first time:</a:t>
                      </a:r>
                      <a:endParaRPr lang="es-CO" sz="1400">
                        <a:latin typeface="Calibri" pitchFamily="34" charset="0"/>
                        <a:ea typeface="Times New Roman"/>
                        <a:cs typeface="Calibri" pitchFamily="34" charset="0"/>
                      </a:endParaRPr>
                    </a:p>
                  </a:txBody>
                  <a:tcPr marL="58983" marR="58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96144">
                <a:tc gridSpan="2">
                  <a:txBody>
                    <a:bodyPr/>
                    <a:lstStyle/>
                    <a:p>
                      <a:pPr algn="just">
                        <a:spcAft>
                          <a:spcPts val="0"/>
                        </a:spcAft>
                      </a:pPr>
                      <a:r>
                        <a:rPr lang="en-US" sz="1400" i="1">
                          <a:latin typeface="Calibri" pitchFamily="34" charset="0"/>
                          <a:ea typeface="Times New Roman"/>
                          <a:cs typeface="Calibri" pitchFamily="34" charset="0"/>
                        </a:rPr>
                        <a:t>Use vocabulary according to this situation</a:t>
                      </a:r>
                      <a:endParaRPr lang="es-CO" sz="1400">
                        <a:latin typeface="Calibri" pitchFamily="34" charset="0"/>
                        <a:ea typeface="Times New Roman"/>
                        <a:cs typeface="Calibri" pitchFamily="34" charset="0"/>
                      </a:endParaRPr>
                    </a:p>
                  </a:txBody>
                  <a:tcPr marL="58983" marR="58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CO"/>
                    </a:p>
                  </a:txBody>
                  <a:tcPr/>
                </a:tc>
                <a:tc>
                  <a:txBody>
                    <a:bodyPr/>
                    <a:lstStyle/>
                    <a:p>
                      <a:pPr algn="just">
                        <a:spcAft>
                          <a:spcPts val="0"/>
                        </a:spcAft>
                      </a:pPr>
                      <a:r>
                        <a:rPr lang="en-US" sz="1400" i="1" dirty="0">
                          <a:latin typeface="Calibri" pitchFamily="34" charset="0"/>
                          <a:ea typeface="Times New Roman"/>
                          <a:cs typeface="Calibri" pitchFamily="34" charset="0"/>
                        </a:rPr>
                        <a:t>See next video and use those verbs</a:t>
                      </a:r>
                      <a:endParaRPr lang="es-CO" sz="1400" dirty="0">
                        <a:latin typeface="Calibri" pitchFamily="34" charset="0"/>
                        <a:ea typeface="Times New Roman"/>
                        <a:cs typeface="Calibri" pitchFamily="34" charset="0"/>
                      </a:endParaRPr>
                    </a:p>
                    <a:p>
                      <a:pPr algn="just">
                        <a:spcAft>
                          <a:spcPts val="0"/>
                        </a:spcAft>
                      </a:pPr>
                      <a:endParaRPr lang="en-US" sz="1400" i="1" dirty="0" smtClean="0">
                        <a:solidFill>
                          <a:srgbClr val="FF0000"/>
                        </a:solidFill>
                        <a:latin typeface="Calibri" pitchFamily="34" charset="0"/>
                        <a:ea typeface="Times New Roman"/>
                        <a:cs typeface="Calibri" pitchFamily="34" charset="0"/>
                      </a:endParaRPr>
                    </a:p>
                    <a:p>
                      <a:pPr algn="just">
                        <a:spcAft>
                          <a:spcPts val="0"/>
                        </a:spcAft>
                      </a:pPr>
                      <a:endParaRPr lang="es-CO" sz="1400" dirty="0">
                        <a:latin typeface="Calibri" pitchFamily="34" charset="0"/>
                        <a:ea typeface="Times New Roman"/>
                        <a:cs typeface="Calibri" pitchFamily="34" charset="0"/>
                      </a:endParaRPr>
                    </a:p>
                  </a:txBody>
                  <a:tcPr marL="58983" marR="58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400" i="1" dirty="0">
                          <a:latin typeface="Calibri" pitchFamily="34" charset="0"/>
                          <a:ea typeface="Times New Roman"/>
                          <a:cs typeface="Calibri" pitchFamily="34" charset="0"/>
                        </a:rPr>
                        <a:t>How do you ask your teacher politely to have a communication?</a:t>
                      </a:r>
                      <a:endParaRPr lang="es-CO" sz="1400" dirty="0">
                        <a:latin typeface="Calibri" pitchFamily="34" charset="0"/>
                        <a:ea typeface="Times New Roman"/>
                        <a:cs typeface="Calibri" pitchFamily="34" charset="0"/>
                      </a:endParaRPr>
                    </a:p>
                  </a:txBody>
                  <a:tcPr marL="58983" marR="58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400" i="1" dirty="0">
                          <a:latin typeface="Calibri" pitchFamily="34" charset="0"/>
                          <a:ea typeface="Times New Roman"/>
                          <a:cs typeface="Calibri" pitchFamily="34" charset="0"/>
                        </a:rPr>
                        <a:t>Try to look for a solution, help her with her decisions </a:t>
                      </a:r>
                      <a:endParaRPr lang="es-CO" sz="1400" dirty="0">
                        <a:latin typeface="Calibri" pitchFamily="34" charset="0"/>
                        <a:ea typeface="Times New Roman"/>
                        <a:cs typeface="Calibri" pitchFamily="34" charset="0"/>
                      </a:endParaRPr>
                    </a:p>
                  </a:txBody>
                  <a:tcPr marL="58983" marR="58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400" i="1">
                          <a:latin typeface="Calibri" pitchFamily="34" charset="0"/>
                          <a:ea typeface="Times New Roman"/>
                          <a:cs typeface="Calibri" pitchFamily="34" charset="0"/>
                        </a:rPr>
                        <a:t>Which warnings do they make you?</a:t>
                      </a:r>
                      <a:endParaRPr lang="es-CO" sz="1400">
                        <a:latin typeface="Calibri" pitchFamily="34" charset="0"/>
                        <a:ea typeface="Times New Roman"/>
                        <a:cs typeface="Calibri" pitchFamily="34" charset="0"/>
                      </a:endParaRPr>
                    </a:p>
                  </a:txBody>
                  <a:tcPr marL="58983" marR="58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400" i="1">
                          <a:latin typeface="Calibri" pitchFamily="34" charset="0"/>
                          <a:ea typeface="Times New Roman"/>
                          <a:cs typeface="Calibri" pitchFamily="34" charset="0"/>
                        </a:rPr>
                        <a:t>For inviting you use: “Let’s”</a:t>
                      </a:r>
                      <a:endParaRPr lang="es-CO" sz="1400">
                        <a:latin typeface="Calibri" pitchFamily="34" charset="0"/>
                        <a:ea typeface="Times New Roman"/>
                        <a:cs typeface="Calibri" pitchFamily="34" charset="0"/>
                      </a:endParaRPr>
                    </a:p>
                    <a:p>
                      <a:pPr algn="just">
                        <a:spcAft>
                          <a:spcPts val="0"/>
                        </a:spcAft>
                      </a:pPr>
                      <a:r>
                        <a:rPr lang="en-US" sz="1400" i="1">
                          <a:latin typeface="Calibri" pitchFamily="34" charset="0"/>
                          <a:ea typeface="Times New Roman"/>
                          <a:cs typeface="Calibri" pitchFamily="34" charset="0"/>
                        </a:rPr>
                        <a:t>“don’t let’s”</a:t>
                      </a:r>
                      <a:endParaRPr lang="es-CO" sz="1400">
                        <a:latin typeface="Calibri" pitchFamily="34" charset="0"/>
                        <a:ea typeface="Times New Roman"/>
                        <a:cs typeface="Calibri" pitchFamily="34" charset="0"/>
                      </a:endParaRPr>
                    </a:p>
                    <a:p>
                      <a:pPr algn="just">
                        <a:spcAft>
                          <a:spcPts val="0"/>
                        </a:spcAft>
                      </a:pPr>
                      <a:r>
                        <a:rPr lang="en-US" sz="1400" i="1">
                          <a:latin typeface="Calibri" pitchFamily="34" charset="0"/>
                          <a:ea typeface="Times New Roman"/>
                          <a:cs typeface="Calibri" pitchFamily="34" charset="0"/>
                        </a:rPr>
                        <a:t>Let’s go: vámonos</a:t>
                      </a:r>
                      <a:endParaRPr lang="es-CO" sz="1400">
                        <a:latin typeface="Calibri" pitchFamily="34" charset="0"/>
                        <a:ea typeface="Times New Roman"/>
                        <a:cs typeface="Calibri" pitchFamily="34" charset="0"/>
                      </a:endParaRPr>
                    </a:p>
                  </a:txBody>
                  <a:tcPr marL="58983" marR="58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8633">
                <a:tc>
                  <a:txBody>
                    <a:bodyPr/>
                    <a:lstStyle/>
                    <a:p>
                      <a:pPr algn="just">
                        <a:spcAft>
                          <a:spcPts val="0"/>
                        </a:spcAft>
                      </a:pPr>
                      <a:r>
                        <a:rPr lang="en-US" sz="900" i="1">
                          <a:latin typeface="Calibri"/>
                          <a:ea typeface="Times New Roman"/>
                        </a:rPr>
                        <a:t>1</a:t>
                      </a:r>
                      <a:endParaRPr lang="es-CO" sz="1000">
                        <a:latin typeface="Times New Roman"/>
                        <a:ea typeface="Times New Roman"/>
                      </a:endParaRPr>
                    </a:p>
                  </a:txBody>
                  <a:tcPr marL="58983" marR="58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s-CO" sz="1400">
                        <a:latin typeface="Calibri" pitchFamily="34" charset="0"/>
                        <a:ea typeface="Times New Roman"/>
                        <a:cs typeface="Calibri" pitchFamily="34" charset="0"/>
                      </a:endParaRPr>
                    </a:p>
                  </a:txBody>
                  <a:tcPr marL="58983" marR="58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s-CO" sz="1400">
                        <a:latin typeface="Calibri" pitchFamily="34" charset="0"/>
                        <a:ea typeface="Times New Roman"/>
                        <a:cs typeface="Calibri" pitchFamily="34" charset="0"/>
                      </a:endParaRPr>
                    </a:p>
                  </a:txBody>
                  <a:tcPr marL="58983" marR="58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s-CO" sz="1400">
                        <a:latin typeface="Calibri" pitchFamily="34" charset="0"/>
                        <a:ea typeface="Times New Roman"/>
                        <a:cs typeface="Calibri" pitchFamily="34" charset="0"/>
                      </a:endParaRPr>
                    </a:p>
                  </a:txBody>
                  <a:tcPr marL="58983" marR="58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s-CO" sz="1400" dirty="0">
                        <a:latin typeface="Calibri" pitchFamily="34" charset="0"/>
                        <a:ea typeface="Times New Roman"/>
                        <a:cs typeface="Calibri" pitchFamily="34" charset="0"/>
                      </a:endParaRPr>
                    </a:p>
                  </a:txBody>
                  <a:tcPr marL="58983" marR="58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s-CO" sz="1400" dirty="0">
                        <a:latin typeface="Calibri" pitchFamily="34" charset="0"/>
                        <a:ea typeface="Times New Roman"/>
                        <a:cs typeface="Calibri" pitchFamily="34" charset="0"/>
                      </a:endParaRPr>
                    </a:p>
                  </a:txBody>
                  <a:tcPr marL="58983" marR="58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s-CO" sz="1400">
                        <a:latin typeface="Calibri" pitchFamily="34" charset="0"/>
                        <a:ea typeface="Times New Roman"/>
                        <a:cs typeface="Calibri" pitchFamily="34" charset="0"/>
                      </a:endParaRPr>
                    </a:p>
                  </a:txBody>
                  <a:tcPr marL="58983" marR="58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8633">
                <a:tc>
                  <a:txBody>
                    <a:bodyPr/>
                    <a:lstStyle/>
                    <a:p>
                      <a:pPr algn="just">
                        <a:spcAft>
                          <a:spcPts val="0"/>
                        </a:spcAft>
                      </a:pPr>
                      <a:r>
                        <a:rPr lang="en-US" sz="900" i="1">
                          <a:latin typeface="Calibri"/>
                          <a:ea typeface="Times New Roman"/>
                        </a:rPr>
                        <a:t>2</a:t>
                      </a:r>
                      <a:endParaRPr lang="es-CO" sz="1000">
                        <a:latin typeface="Times New Roman"/>
                        <a:ea typeface="Times New Roman"/>
                      </a:endParaRPr>
                    </a:p>
                  </a:txBody>
                  <a:tcPr marL="58983" marR="58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s-CO" sz="1400">
                        <a:latin typeface="Calibri" pitchFamily="34" charset="0"/>
                        <a:ea typeface="Times New Roman"/>
                        <a:cs typeface="Calibri" pitchFamily="34" charset="0"/>
                      </a:endParaRPr>
                    </a:p>
                  </a:txBody>
                  <a:tcPr marL="58983" marR="58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s-CO" sz="1400">
                        <a:latin typeface="Calibri" pitchFamily="34" charset="0"/>
                        <a:ea typeface="Times New Roman"/>
                        <a:cs typeface="Calibri" pitchFamily="34" charset="0"/>
                      </a:endParaRPr>
                    </a:p>
                  </a:txBody>
                  <a:tcPr marL="58983" marR="58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s-CO" sz="1400">
                        <a:latin typeface="Calibri" pitchFamily="34" charset="0"/>
                        <a:ea typeface="Times New Roman"/>
                        <a:cs typeface="Calibri" pitchFamily="34" charset="0"/>
                      </a:endParaRPr>
                    </a:p>
                  </a:txBody>
                  <a:tcPr marL="58983" marR="58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s-CO" sz="1400">
                        <a:latin typeface="Calibri" pitchFamily="34" charset="0"/>
                        <a:ea typeface="Times New Roman"/>
                        <a:cs typeface="Calibri" pitchFamily="34" charset="0"/>
                      </a:endParaRPr>
                    </a:p>
                  </a:txBody>
                  <a:tcPr marL="58983" marR="58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s-CO" sz="1400">
                        <a:latin typeface="Calibri" pitchFamily="34" charset="0"/>
                        <a:ea typeface="Times New Roman"/>
                        <a:cs typeface="Calibri" pitchFamily="34" charset="0"/>
                      </a:endParaRPr>
                    </a:p>
                  </a:txBody>
                  <a:tcPr marL="58983" marR="58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s-CO" sz="1400">
                        <a:latin typeface="Calibri" pitchFamily="34" charset="0"/>
                        <a:ea typeface="Times New Roman"/>
                        <a:cs typeface="Calibri" pitchFamily="34" charset="0"/>
                      </a:endParaRPr>
                    </a:p>
                  </a:txBody>
                  <a:tcPr marL="58983" marR="58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8633">
                <a:tc>
                  <a:txBody>
                    <a:bodyPr/>
                    <a:lstStyle/>
                    <a:p>
                      <a:pPr algn="just">
                        <a:spcAft>
                          <a:spcPts val="0"/>
                        </a:spcAft>
                      </a:pPr>
                      <a:r>
                        <a:rPr lang="en-US" sz="900" i="1">
                          <a:latin typeface="Calibri"/>
                          <a:ea typeface="Times New Roman"/>
                        </a:rPr>
                        <a:t>3</a:t>
                      </a:r>
                      <a:endParaRPr lang="es-CO" sz="1000">
                        <a:latin typeface="Times New Roman"/>
                        <a:ea typeface="Times New Roman"/>
                      </a:endParaRPr>
                    </a:p>
                  </a:txBody>
                  <a:tcPr marL="58983" marR="58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s-CO" sz="1400">
                        <a:latin typeface="Calibri" pitchFamily="34" charset="0"/>
                        <a:ea typeface="Times New Roman"/>
                        <a:cs typeface="Calibri" pitchFamily="34" charset="0"/>
                      </a:endParaRPr>
                    </a:p>
                  </a:txBody>
                  <a:tcPr marL="58983" marR="58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s-CO" sz="1400">
                        <a:latin typeface="Calibri" pitchFamily="34" charset="0"/>
                        <a:ea typeface="Times New Roman"/>
                        <a:cs typeface="Calibri" pitchFamily="34" charset="0"/>
                      </a:endParaRPr>
                    </a:p>
                  </a:txBody>
                  <a:tcPr marL="58983" marR="58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s-CO" sz="1400">
                        <a:latin typeface="Calibri" pitchFamily="34" charset="0"/>
                        <a:ea typeface="Times New Roman"/>
                        <a:cs typeface="Calibri" pitchFamily="34" charset="0"/>
                      </a:endParaRPr>
                    </a:p>
                  </a:txBody>
                  <a:tcPr marL="58983" marR="58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s-CO" sz="1400">
                        <a:latin typeface="Calibri" pitchFamily="34" charset="0"/>
                        <a:ea typeface="Times New Roman"/>
                        <a:cs typeface="Calibri" pitchFamily="34" charset="0"/>
                      </a:endParaRPr>
                    </a:p>
                  </a:txBody>
                  <a:tcPr marL="58983" marR="58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s-CO" sz="1400" dirty="0">
                        <a:latin typeface="Calibri" pitchFamily="34" charset="0"/>
                        <a:ea typeface="Times New Roman"/>
                        <a:cs typeface="Calibri" pitchFamily="34" charset="0"/>
                      </a:endParaRPr>
                    </a:p>
                  </a:txBody>
                  <a:tcPr marL="58983" marR="58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s-CO" sz="1400" dirty="0">
                        <a:latin typeface="Calibri" pitchFamily="34" charset="0"/>
                        <a:ea typeface="Times New Roman"/>
                        <a:cs typeface="Calibri" pitchFamily="34" charset="0"/>
                      </a:endParaRPr>
                    </a:p>
                  </a:txBody>
                  <a:tcPr marL="58983" marR="58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8633">
                <a:tc>
                  <a:txBody>
                    <a:bodyPr/>
                    <a:lstStyle/>
                    <a:p>
                      <a:pPr algn="just">
                        <a:spcAft>
                          <a:spcPts val="0"/>
                        </a:spcAft>
                      </a:pPr>
                      <a:r>
                        <a:rPr lang="en-US" sz="900" i="1">
                          <a:latin typeface="Calibri"/>
                          <a:ea typeface="Times New Roman"/>
                        </a:rPr>
                        <a:t>4</a:t>
                      </a:r>
                      <a:endParaRPr lang="es-CO" sz="1000">
                        <a:latin typeface="Times New Roman"/>
                        <a:ea typeface="Times New Roman"/>
                      </a:endParaRPr>
                    </a:p>
                  </a:txBody>
                  <a:tcPr marL="58983" marR="58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s-CO" sz="1400">
                        <a:latin typeface="Calibri" pitchFamily="34" charset="0"/>
                        <a:ea typeface="Times New Roman"/>
                        <a:cs typeface="Calibri" pitchFamily="34" charset="0"/>
                      </a:endParaRPr>
                    </a:p>
                  </a:txBody>
                  <a:tcPr marL="58983" marR="58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s-CO" sz="1400">
                        <a:latin typeface="Calibri" pitchFamily="34" charset="0"/>
                        <a:ea typeface="Times New Roman"/>
                        <a:cs typeface="Calibri" pitchFamily="34" charset="0"/>
                      </a:endParaRPr>
                    </a:p>
                  </a:txBody>
                  <a:tcPr marL="58983" marR="58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s-CO" sz="1400" dirty="0">
                        <a:latin typeface="Calibri" pitchFamily="34" charset="0"/>
                        <a:ea typeface="Times New Roman"/>
                        <a:cs typeface="Calibri" pitchFamily="34" charset="0"/>
                      </a:endParaRPr>
                    </a:p>
                  </a:txBody>
                  <a:tcPr marL="58983" marR="58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s-CO" sz="1400">
                        <a:latin typeface="Calibri" pitchFamily="34" charset="0"/>
                        <a:ea typeface="Times New Roman"/>
                        <a:cs typeface="Calibri" pitchFamily="34" charset="0"/>
                      </a:endParaRPr>
                    </a:p>
                  </a:txBody>
                  <a:tcPr marL="58983" marR="58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s-CO" sz="1400" dirty="0">
                        <a:latin typeface="Calibri" pitchFamily="34" charset="0"/>
                        <a:ea typeface="Times New Roman"/>
                        <a:cs typeface="Calibri" pitchFamily="34" charset="0"/>
                      </a:endParaRPr>
                    </a:p>
                  </a:txBody>
                  <a:tcPr marL="58983" marR="58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s-CO" sz="1400" dirty="0">
                        <a:latin typeface="Calibri" pitchFamily="34" charset="0"/>
                        <a:ea typeface="Times New Roman"/>
                        <a:cs typeface="Calibri" pitchFamily="34" charset="0"/>
                      </a:endParaRPr>
                    </a:p>
                  </a:txBody>
                  <a:tcPr marL="58983" marR="589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4 CuadroTexto"/>
          <p:cNvSpPr txBox="1"/>
          <p:nvPr/>
        </p:nvSpPr>
        <p:spPr>
          <a:xfrm>
            <a:off x="0" y="0"/>
            <a:ext cx="9144000" cy="784830"/>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just">
              <a:lnSpc>
                <a:spcPct val="200000"/>
              </a:lnSpc>
            </a:pPr>
            <a:endParaRPr lang="en-US" sz="900" dirty="0" smtClean="0"/>
          </a:p>
          <a:p>
            <a:pPr algn="just"/>
            <a:r>
              <a:rPr lang="en-US" dirty="0" smtClean="0"/>
              <a:t>Use the imperative mode according to the indications below.</a:t>
            </a:r>
          </a:p>
          <a:p>
            <a:pPr algn="just"/>
            <a:endParaRPr lang="en-US" sz="900" dirty="0"/>
          </a:p>
        </p:txBody>
      </p:sp>
      <p:pic>
        <p:nvPicPr>
          <p:cNvPr id="6" name="_Crossing_The_Street.wmv">
            <a:hlinkClick r:id="" action="ppaction://media"/>
          </p:cNvPr>
          <p:cNvPicPr>
            <a:picLocks noRot="1" noChangeAspect="1"/>
          </p:cNvPicPr>
          <p:nvPr>
            <a:videoFile r:link="rId1"/>
          </p:nvPr>
        </p:nvPicPr>
        <p:blipFill>
          <a:blip r:embed="rId3" cstate="print"/>
          <a:stretch>
            <a:fillRect/>
          </a:stretch>
        </p:blipFill>
        <p:spPr>
          <a:xfrm>
            <a:off x="1907704" y="3861048"/>
            <a:ext cx="1008112" cy="648072"/>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6"/>
                                        </p:tgtEl>
                                      </p:cBhvr>
                                    </p:cmd>
                                  </p:childTnLst>
                                </p:cTn>
                              </p:par>
                            </p:childTnLst>
                          </p:cTn>
                        </p:par>
                      </p:childTnLst>
                    </p:cTn>
                  </p:par>
                </p:childTnLst>
              </p:cTn>
              <p:nextCondLst>
                <p:cond evt="onClick" delay="0">
                  <p:tgtEl>
                    <p:spTgt spid="6"/>
                  </p:tgtEl>
                </p:cond>
              </p:nextCondLst>
            </p:seq>
            <p:video>
              <p:cMediaNode>
                <p:cTn id="7" fill="hold" display="0">
                  <p:stCondLst>
                    <p:cond delay="indefinite"/>
                  </p:stCondLst>
                  <p:endCondLst>
                    <p:cond evt="onNext" delay="0">
                      <p:tgtEl>
                        <p:sldTgt/>
                      </p:tgtEl>
                    </p:cond>
                    <p:cond evt="onPrev" delay="0">
                      <p:tgtEl>
                        <p:sldTgt/>
                      </p:tgtEl>
                    </p:cond>
                  </p:endCondLst>
                </p:cTn>
                <p:tgtEl>
                  <p:spTgt spid="6"/>
                </p:tgtEl>
              </p:cMediaNode>
            </p:video>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BA7AD77E6EEBF24EBF7D41CA367DFD4E" ma:contentTypeVersion="0" ma:contentTypeDescription="Crear nuevo documento." ma:contentTypeScope="" ma:versionID="53ab6ee07c373738130e523da2b74f00">
  <xsd:schema xmlns:xsd="http://www.w3.org/2001/XMLSchema" xmlns:xs="http://www.w3.org/2001/XMLSchema" xmlns:p="http://schemas.microsoft.com/office/2006/metadata/properties" xmlns:ns2="a464f196-e49a-4ca7-9c96-5a8f10f12a57" targetNamespace="http://schemas.microsoft.com/office/2006/metadata/properties" ma:root="true" ma:fieldsID="3ccd44a1bd30739882996be11b7bf1f4" ns2:_="">
    <xsd:import namespace="a464f196-e49a-4ca7-9c96-5a8f10f12a57"/>
    <xsd:element name="properties">
      <xsd:complexType>
        <xsd:sequence>
          <xsd:element name="documentManagement">
            <xsd:complexType>
              <xsd:all>
                <xsd:element ref="ns2:Direccion_x0020_UR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64f196-e49a-4ca7-9c96-5a8f10f12a57" elementFormDefault="qualified">
    <xsd:import namespace="http://schemas.microsoft.com/office/2006/documentManagement/types"/>
    <xsd:import namespace="http://schemas.microsoft.com/office/infopath/2007/PartnerControls"/>
    <xsd:element name="Direccion_x0020_URL" ma:index="8" nillable="true" ma:displayName="Direccion URL" ma:internalName="Direccion_x0020_URL" ma:readOnly="false">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Borrar"/>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Direccion_x0020_URL xmlns="a464f196-e49a-4ca7-9c96-5a8f10f12a57" xsi:nil="true"/>
  </documentManagement>
</p:properties>
</file>

<file path=customXml/itemProps1.xml><?xml version="1.0" encoding="utf-8"?>
<ds:datastoreItem xmlns:ds="http://schemas.openxmlformats.org/officeDocument/2006/customXml" ds:itemID="{CA082DDA-C9E9-467B-BADF-86FF0E72BA61}"/>
</file>

<file path=customXml/itemProps2.xml><?xml version="1.0" encoding="utf-8"?>
<ds:datastoreItem xmlns:ds="http://schemas.openxmlformats.org/officeDocument/2006/customXml" ds:itemID="{83239705-4DDC-43FA-B33C-8483202147B8}"/>
</file>

<file path=customXml/itemProps3.xml><?xml version="1.0" encoding="utf-8"?>
<ds:datastoreItem xmlns:ds="http://schemas.openxmlformats.org/officeDocument/2006/customXml" ds:itemID="{A61A2A61-1BDF-4D08-8364-2D3CBCB17E1A}"/>
</file>

<file path=docProps/app.xml><?xml version="1.0" encoding="utf-8"?>
<Properties xmlns="http://schemas.openxmlformats.org/officeDocument/2006/extended-properties" xmlns:vt="http://schemas.openxmlformats.org/officeDocument/2006/docPropsVTypes">
  <Template>Concourse</Template>
  <TotalTime>501</TotalTime>
  <Words>492</Words>
  <Application>Microsoft Office PowerPoint</Application>
  <PresentationFormat>Presentación en pantalla (4:3)</PresentationFormat>
  <Paragraphs>55</Paragraphs>
  <Slides>4</Slides>
  <Notes>0</Notes>
  <HiddenSlides>0</HiddenSlides>
  <MMClips>1</MMClips>
  <ScaleCrop>false</ScaleCrop>
  <HeadingPairs>
    <vt:vector size="4" baseType="variant">
      <vt:variant>
        <vt:lpstr>Tema</vt:lpstr>
      </vt:variant>
      <vt:variant>
        <vt:i4>1</vt:i4>
      </vt:variant>
      <vt:variant>
        <vt:lpstr>Títulos de diapositiva</vt:lpstr>
      </vt:variant>
      <vt:variant>
        <vt:i4>4</vt:i4>
      </vt:variant>
    </vt:vector>
  </HeadingPairs>
  <TitlesOfParts>
    <vt:vector size="5" baseType="lpstr">
      <vt:lpstr>Concurrencia</vt:lpstr>
      <vt:lpstr>Diapositiva 1</vt:lpstr>
      <vt:lpstr>Diapositiva 2</vt:lpstr>
      <vt:lpstr>Diapositiva 3</vt:lpstr>
      <vt:lpstr>Diapositiva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Juan Carlos Monsalve</dc:creator>
  <cp:lastModifiedBy>Diego</cp:lastModifiedBy>
  <cp:revision>81</cp:revision>
  <dcterms:created xsi:type="dcterms:W3CDTF">2009-03-25T12:49:46Z</dcterms:created>
  <dcterms:modified xsi:type="dcterms:W3CDTF">2011-03-30T21:22:59Z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0x010100BA7AD77E6EEBF24EBF7D41CA367DFD4E</vt:lpwstr>
  </property>
</Properties>
</file>