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14/12/2010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youtube.com/watch?v=2J0joO_TVNQ&amp;p=DA9C74CC2F07DAA8&amp;playnext=1&amp;index=2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/>
              <a:t>Greetings and </a:t>
            </a:r>
            <a:r>
              <a:rPr lang="es-CO" dirty="0" err="1" smtClean="0"/>
              <a:t>spelling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ACTIVITY 04:	write and pronounce the Greetings and take leavings in next video:  </a:t>
            </a:r>
            <a:r>
              <a:rPr lang="es-CO" sz="2200" dirty="0" smtClean="0"/>
              <a:t/>
            </a:r>
            <a:br>
              <a:rPr lang="es-CO" sz="2200" dirty="0" smtClean="0"/>
            </a:br>
            <a:r>
              <a:rPr lang="en-US" sz="2200" dirty="0" smtClean="0"/>
              <a:t> </a:t>
            </a:r>
            <a:r>
              <a:rPr lang="es-CO" sz="2200" dirty="0" smtClean="0"/>
              <a:t/>
            </a:r>
            <a:br>
              <a:rPr lang="es-CO" sz="2200" dirty="0" smtClean="0"/>
            </a:br>
            <a:r>
              <a:rPr lang="es-CO" sz="2200" dirty="0" smtClean="0"/>
              <a:t/>
            </a:r>
            <a:br>
              <a:rPr lang="es-CO" sz="2200" dirty="0" smtClean="0"/>
            </a:br>
            <a:r>
              <a:rPr lang="en-US" sz="2200" dirty="0" smtClean="0"/>
              <a:t> 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n-US" dirty="0" smtClean="0"/>
              <a:t> 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n-US" dirty="0" smtClean="0"/>
              <a:t> 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12474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/>
              </a:rPr>
              <a:t>http://www.youtube.com/watch?v=2J0joO_TVNQ&amp;p=DA9C74CC2F07DAA8&amp;playnext=1&amp;index=24</a:t>
            </a:r>
            <a:endParaRPr lang="es-CO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99592" y="2492896"/>
          <a:ext cx="7344816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139040">
                <a:tc>
                  <a:txBody>
                    <a:bodyPr/>
                    <a:lstStyle/>
                    <a:p>
                      <a:r>
                        <a:rPr lang="es-CO" dirty="0" smtClean="0"/>
                        <a:t>ENGLISH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SPANISH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1.  </a:t>
                      </a:r>
                      <a:r>
                        <a:rPr lang="en-US" noProof="0" dirty="0" smtClean="0"/>
                        <a:t>Good morning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Buenos</a:t>
                      </a:r>
                      <a:r>
                        <a:rPr lang="es-CO" baseline="0" dirty="0" smtClean="0"/>
                        <a:t> días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8.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7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74065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2080" y="1916832"/>
            <a:ext cx="893533" cy="55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2148840"/>
          <a:ext cx="7488832" cy="3296384"/>
        </p:xfrm>
        <a:graphic>
          <a:graphicData uri="http://schemas.openxmlformats.org/drawingml/2006/table">
            <a:tbl>
              <a:tblPr/>
              <a:tblGrid>
                <a:gridCol w="3114543"/>
                <a:gridCol w="4374289"/>
              </a:tblGrid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name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last name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father’s name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mother’s name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favorite city in Colombia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favorite class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Spell your hobby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1179830" algn="ctr"/>
                        </a:tabLs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611560" y="1124744"/>
            <a:ext cx="792088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179513" algn="ctr"/>
              </a:tabLst>
            </a:pPr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179513" algn="ctr"/>
              </a:tabLst>
            </a:pPr>
            <a:endParaRPr lang="es-CO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179513" algn="ctr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Spell the capital city of Colombia: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BI – OU – GI – OU – TI – EI (Bogotá)</a:t>
            </a:r>
            <a:endParaRPr lang="es-CO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179512" y="188640"/>
            <a:ext cx="7848872" cy="1103640"/>
            <a:chOff x="179512" y="188640"/>
            <a:chExt cx="7848872" cy="1103640"/>
          </a:xfrm>
        </p:grpSpPr>
        <p:sp>
          <p:nvSpPr>
            <p:cNvPr id="3073" name="Rectangle 1"/>
            <p:cNvSpPr>
              <a:spLocks noChangeArrowheads="1"/>
            </p:cNvSpPr>
            <p:nvPr/>
          </p:nvSpPr>
          <p:spPr bwMode="auto">
            <a:xfrm>
              <a:off x="1331640" y="476672"/>
              <a:ext cx="6696744" cy="815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1179513" algn="ctr"/>
                </a:tabLst>
              </a:pPr>
              <a:r>
                <a:rPr kumimoji="0" lang="en-US" sz="2000" b="1" i="0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ea typeface="Times New Roman" pitchFamily="18" charset="0"/>
                  <a:cs typeface="Arial" pitchFamily="34" charset="0"/>
                </a:rPr>
                <a:t>ACTIVITY :	                Spell the next information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1179513" algn="ctr"/>
                </a:tabLst>
              </a:pPr>
              <a:endParaRPr kumimoji="0" lang="es-CO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1179513" algn="ctr"/>
                </a:tabLst>
              </a:pPr>
              <a:endParaRPr kumimoji="0" lang="es-C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7" descr="MCj0222053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88640"/>
              <a:ext cx="74065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2902D764-023A-4B8C-BB81-E7ECB1A143ED}"/>
</file>

<file path=customXml/itemProps2.xml><?xml version="1.0" encoding="utf-8"?>
<ds:datastoreItem xmlns:ds="http://schemas.openxmlformats.org/officeDocument/2006/customXml" ds:itemID="{0FDD84BB-08E2-44E9-97BE-5699D7417EB5}"/>
</file>

<file path=customXml/itemProps3.xml><?xml version="1.0" encoding="utf-8"?>
<ds:datastoreItem xmlns:ds="http://schemas.openxmlformats.org/officeDocument/2006/customXml" ds:itemID="{3DF33BD0-DAF0-4D5E-A04A-7C8A1589157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66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Greetings and spelling</vt:lpstr>
      <vt:lpstr>     ACTIVITY 04: write and pronounce the Greetings and take leavings in next video:           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86</cp:revision>
  <dcterms:created xsi:type="dcterms:W3CDTF">2009-03-25T12:49:46Z</dcterms:created>
  <dcterms:modified xsi:type="dcterms:W3CDTF">2010-12-15T03:25:37Z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