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58" r:id="rId2"/>
    <p:sldId id="259" r:id="rId3"/>
    <p:sldId id="261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920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09/08/2011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09/08/2011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09/08/2011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09/08/2011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09/08/2011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09/08/2011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09/08/2011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09/08/2011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09/08/2011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09/08/2011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09/08/2011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09/08/2011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09/08/2011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742887" y="3717032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Student’s name:</a:t>
            </a:r>
            <a:endParaRPr lang="es-CO" sz="32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936326" y="2044005"/>
            <a:ext cx="333617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Level 3</a:t>
            </a:r>
            <a:endParaRPr lang="es-ES" sz="6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Describe when a person lies by identifying the actions he/she makes in simple present tense. Try to write as much as possible.</a:t>
            </a:r>
          </a:p>
        </p:txBody>
      </p:sp>
      <p:pic>
        <p:nvPicPr>
          <p:cNvPr id="3" name="0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34" y="1555051"/>
            <a:ext cx="8280920" cy="252028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232175" y="908720"/>
            <a:ext cx="8485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When my little brother lies, he always sweats</a:t>
            </a:r>
            <a:r>
              <a:rPr lang="en-US" dirty="0" smtClean="0"/>
              <a:t>, licks his lips and blushes, </a:t>
            </a:r>
            <a:r>
              <a:rPr lang="en-US" dirty="0"/>
              <a:t>that’s why my mother knows he is not saying the truth</a:t>
            </a:r>
            <a:r>
              <a:rPr lang="es-ES_tradnl" dirty="0" smtClean="0"/>
              <a:t>.</a:t>
            </a:r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0" y="4221088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If you remember any experience in which you have lied, try to describe it. What do you do?, how do you act?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7991" y="5075879"/>
            <a:ext cx="8485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When I lie I cross my arms, </a:t>
            </a:r>
            <a:r>
              <a:rPr lang="es-ES_tradnl" dirty="0" smtClean="0"/>
              <a:t>. . 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600" dirty="0" smtClean="0"/>
              <a:t>With your own words (no dictionaries) give a meaning for the next words, or say in which cases you use them, you can use examples.</a:t>
            </a:r>
          </a:p>
          <a:p>
            <a:pPr algn="just"/>
            <a:r>
              <a:rPr lang="en-US" sz="1600" dirty="0" smtClean="0"/>
              <a:t>Pronounce each sentence</a:t>
            </a:r>
          </a:p>
        </p:txBody>
      </p:sp>
      <p:pic>
        <p:nvPicPr>
          <p:cNvPr id="6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5085184"/>
            <a:ext cx="827584" cy="73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229150"/>
              </p:ext>
            </p:extLst>
          </p:nvPr>
        </p:nvGraphicFramePr>
        <p:xfrm>
          <a:off x="104969" y="1052736"/>
          <a:ext cx="8934062" cy="876732"/>
        </p:xfrm>
        <a:graphic>
          <a:graphicData uri="http://schemas.openxmlformats.org/drawingml/2006/table">
            <a:tbl>
              <a:tblPr firstRow="1" firstCol="1" bandRow="1"/>
              <a:tblGrid>
                <a:gridCol w="1296144"/>
                <a:gridCol w="2880320"/>
                <a:gridCol w="1512168"/>
                <a:gridCol w="1588158"/>
                <a:gridCol w="1496436"/>
                <a:gridCol w="160836"/>
              </a:tblGrid>
              <a:tr h="6481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13535" algn="l"/>
                        </a:tabLst>
                      </a:pPr>
                      <a:r>
                        <a:rPr lang="en-US" sz="2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</a:rPr>
                        <a:t>“Truth”</a:t>
                      </a:r>
                      <a:endParaRPr lang="es-CO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25" marR="5852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13535" algn="l"/>
                        </a:tabLst>
                      </a:pPr>
                      <a:r>
                        <a:rPr lang="en-US" sz="2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</a:rPr>
                        <a:t>“White lie”  </a:t>
                      </a:r>
                      <a:endParaRPr lang="es-CO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25" marR="5852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13535" algn="l"/>
                        </a:tabLst>
                      </a:pPr>
                      <a:r>
                        <a:rPr lang="en-US" sz="2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</a:rPr>
                        <a:t>“Whopper”</a:t>
                      </a:r>
                      <a:endParaRPr lang="es-CO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25" marR="5852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13535" algn="l"/>
                        </a:tabLst>
                      </a:pPr>
                      <a:r>
                        <a:rPr lang="en-US" sz="22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</a:rPr>
                        <a:t>“Lie”</a:t>
                      </a:r>
                      <a:endParaRPr lang="es-CO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25" marR="5852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13535" algn="l"/>
                        </a:tabLst>
                      </a:pPr>
                      <a:r>
                        <a:rPr lang="en-US" sz="22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</a:rPr>
                        <a:t>“Fib”</a:t>
                      </a:r>
                      <a:endParaRPr lang="es-CO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25" marR="58525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545"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CO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525" marR="58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0" y="2204864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truth is to be honest with other person, and say the things as they really are</a:t>
            </a:r>
            <a:r>
              <a:rPr lang="en-US" dirty="0" smtClean="0"/>
              <a:t>… </a:t>
            </a:r>
            <a:endParaRPr lang="es-CO" dirty="0"/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73B9B179-6A5C-462F-B06D-D56861281183}"/>
</file>

<file path=customXml/itemProps2.xml><?xml version="1.0" encoding="utf-8"?>
<ds:datastoreItem xmlns:ds="http://schemas.openxmlformats.org/officeDocument/2006/customXml" ds:itemID="{1FCD5E82-2B6C-44BB-BD45-3B97FD703C27}"/>
</file>

<file path=customXml/itemProps3.xml><?xml version="1.0" encoding="utf-8"?>
<ds:datastoreItem xmlns:ds="http://schemas.openxmlformats.org/officeDocument/2006/customXml" ds:itemID="{7C70C7CB-BB35-406B-830C-50A916CF92CB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759</TotalTime>
  <Words>162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128</cp:revision>
  <dcterms:created xsi:type="dcterms:W3CDTF">2009-03-25T12:49:46Z</dcterms:created>
  <dcterms:modified xsi:type="dcterms:W3CDTF">2011-08-09T18:47:07Z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