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sldIdLst>
    <p:sldId id="466" r:id="rId6"/>
    <p:sldId id="498" r:id="rId7"/>
    <p:sldId id="505" r:id="rId8"/>
    <p:sldId id="506" r:id="rId9"/>
    <p:sldId id="501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Some of my friends do not follow some healthy habits. Could you please teach them?</a:t>
            </a: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Use SHOULD to offer some advice related to healthy habits.</a:t>
            </a:r>
          </a:p>
          <a:p>
            <a:pPr algn="just"/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(Include your pronunciation by recording your voice)</a:t>
            </a: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659593"/>
              </p:ext>
            </p:extLst>
          </p:nvPr>
        </p:nvGraphicFramePr>
        <p:xfrm>
          <a:off x="-36511" y="2896835"/>
          <a:ext cx="9167198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8375110"/>
              </a:tblGrid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1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You should wash your hands before eating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2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You should stop</a:t>
                      </a:r>
                      <a:r>
                        <a:rPr lang="en-US" baseline="0" noProof="0" smtClean="0"/>
                        <a:t> sleeping all day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3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4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6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573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 have a presentation in class, and you have to talk about healthy and unhealthy habits. Make a list of these habits.</a:t>
            </a: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Write some healthy and unhealthy habits (sports, food, hygiene)</a:t>
            </a: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(Include your pronunciation by recording your voice)</a:t>
            </a: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162509"/>
              </p:ext>
            </p:extLst>
          </p:nvPr>
        </p:nvGraphicFramePr>
        <p:xfrm>
          <a:off x="-3" y="3157811"/>
          <a:ext cx="914400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1"/>
                <a:gridCol w="45720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Healthy habits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Unhealthy habits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Practicing</a:t>
                      </a:r>
                      <a:r>
                        <a:rPr lang="en-US" baseline="0" noProof="0" smtClean="0"/>
                        <a:t> a sport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Eating</a:t>
                      </a:r>
                      <a:r>
                        <a:rPr lang="en-US" baseline="0" noProof="0" smtClean="0"/>
                        <a:t> fast food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5731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 want to prepare a delicious lunch because today it’s your parents’ anniversary, but first you need to buy the ingredients.</a:t>
            </a: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What do you need for preparing a healthy dish? Paste an image for each word.</a:t>
            </a: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(Include your pronunciation by recording your voice)</a:t>
            </a: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589200" y="3140968"/>
            <a:ext cx="19656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 </a:t>
            </a:r>
            <a:r>
              <a:rPr lang="es-ES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need</a:t>
            </a:r>
            <a:endParaRPr lang="es-E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http://clubpenguinluchiittoo20.files.wordpress.com/2012/01/banana3.png?w=593&amp;h=57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56" y="3986799"/>
            <a:ext cx="869510" cy="83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Llamada rectangular"/>
          <p:cNvSpPr/>
          <p:nvPr/>
        </p:nvSpPr>
        <p:spPr>
          <a:xfrm>
            <a:off x="1115616" y="4221088"/>
            <a:ext cx="1656184" cy="432048"/>
          </a:xfrm>
          <a:prstGeom prst="wedge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err="1" smtClean="0"/>
              <a:t>Some</a:t>
            </a:r>
            <a:r>
              <a:rPr lang="es-CO" dirty="0" smtClean="0"/>
              <a:t> bananas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2582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22598</TotalTime>
  <Words>625</Words>
  <Application>Microsoft Office PowerPoint</Application>
  <PresentationFormat>Presentación en pantalla (4:3)</PresentationFormat>
  <Paragraphs>54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3591</cp:revision>
  <dcterms:created xsi:type="dcterms:W3CDTF">2013-04-05T14:52:44Z</dcterms:created>
  <dcterms:modified xsi:type="dcterms:W3CDTF">2015-03-12T17:04:45Z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